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86633c32d6904a8a" Type="http://schemas.microsoft.com/office/2006/relationships/ui/extensibility" Target="customUI/customUI.xml"/><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bookmarkIdSeed="2">
  <p:sldMasterIdLst>
    <p:sldMasterId id="2147483648" r:id="rId1"/>
  </p:sldMasterIdLst>
  <p:notesMasterIdLst>
    <p:notesMasterId r:id="rId63"/>
  </p:notesMasterIdLst>
  <p:handoutMasterIdLst>
    <p:handoutMasterId r:id="rId64"/>
  </p:handoutMasterIdLst>
  <p:sldIdLst>
    <p:sldId id="441" r:id="rId2"/>
    <p:sldId id="444" r:id="rId3"/>
    <p:sldId id="447" r:id="rId4"/>
    <p:sldId id="503" r:id="rId5"/>
    <p:sldId id="504" r:id="rId6"/>
    <p:sldId id="505" r:id="rId7"/>
    <p:sldId id="506" r:id="rId8"/>
    <p:sldId id="507" r:id="rId9"/>
    <p:sldId id="508" r:id="rId10"/>
    <p:sldId id="509" r:id="rId11"/>
    <p:sldId id="510" r:id="rId12"/>
    <p:sldId id="512" r:id="rId13"/>
    <p:sldId id="513" r:id="rId14"/>
    <p:sldId id="514" r:id="rId15"/>
    <p:sldId id="515" r:id="rId16"/>
    <p:sldId id="516" r:id="rId17"/>
    <p:sldId id="517" r:id="rId18"/>
    <p:sldId id="518" r:id="rId19"/>
    <p:sldId id="519" r:id="rId20"/>
    <p:sldId id="520" r:id="rId21"/>
    <p:sldId id="562" r:id="rId22"/>
    <p:sldId id="563" r:id="rId23"/>
    <p:sldId id="521" r:id="rId24"/>
    <p:sldId id="522" r:id="rId25"/>
    <p:sldId id="523" r:id="rId26"/>
    <p:sldId id="524" r:id="rId27"/>
    <p:sldId id="525" r:id="rId28"/>
    <p:sldId id="526" r:id="rId29"/>
    <p:sldId id="532" r:id="rId30"/>
    <p:sldId id="445" r:id="rId31"/>
    <p:sldId id="533" r:id="rId32"/>
    <p:sldId id="527" r:id="rId33"/>
    <p:sldId id="534" r:id="rId34"/>
    <p:sldId id="535" r:id="rId35"/>
    <p:sldId id="536" r:id="rId36"/>
    <p:sldId id="537" r:id="rId37"/>
    <p:sldId id="538" r:id="rId38"/>
    <p:sldId id="539" r:id="rId39"/>
    <p:sldId id="540" r:id="rId40"/>
    <p:sldId id="541" r:id="rId41"/>
    <p:sldId id="542" r:id="rId42"/>
    <p:sldId id="543" r:id="rId43"/>
    <p:sldId id="544" r:id="rId44"/>
    <p:sldId id="545" r:id="rId45"/>
    <p:sldId id="546" r:id="rId46"/>
    <p:sldId id="564" r:id="rId47"/>
    <p:sldId id="547" r:id="rId48"/>
    <p:sldId id="548" r:id="rId49"/>
    <p:sldId id="549" r:id="rId50"/>
    <p:sldId id="550" r:id="rId51"/>
    <p:sldId id="551" r:id="rId52"/>
    <p:sldId id="552" r:id="rId53"/>
    <p:sldId id="553" r:id="rId54"/>
    <p:sldId id="555" r:id="rId55"/>
    <p:sldId id="554" r:id="rId56"/>
    <p:sldId id="556" r:id="rId57"/>
    <p:sldId id="557" r:id="rId58"/>
    <p:sldId id="558" r:id="rId59"/>
    <p:sldId id="559" r:id="rId60"/>
    <p:sldId id="560" r:id="rId61"/>
    <p:sldId id="561" r:id="rId62"/>
  </p:sldIdLst>
  <p:sldSz cx="12192000" cy="6858000"/>
  <p:notesSz cx="9940925" cy="6808788"/>
  <p:embeddedFontLst>
    <p:embeddedFont>
      <p:font typeface="Open Sans" panose="020B0606030504020204" pitchFamily="34" charset="0"/>
      <p:regular r:id="rId65"/>
      <p:bold r:id="rId66"/>
      <p:italic r:id="rId67"/>
      <p:boldItalic r:id="rId68"/>
    </p:embeddedFont>
    <p:embeddedFont>
      <p:font typeface="等线" panose="02010600030101010101" pitchFamily="2" charset="-122"/>
      <p:regular r:id="rId69"/>
      <p:bold r:id="rId70"/>
    </p:embeddedFont>
  </p:embeddedFontLst>
  <p:defaultText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标题" id="{6F7BC2AD-5DFB-4711-9D6C-5A9021CA9D26}">
          <p14:sldIdLst>
            <p14:sldId id="441"/>
          </p14:sldIdLst>
        </p14:section>
        <p14:section name="目录" id="{FB368A63-C529-4D9E-8142-26DDE1283FBE}">
          <p14:sldIdLst>
            <p14:sldId id="444"/>
          </p14:sldIdLst>
        </p14:section>
        <p14:section name="Stream Setup介绍" id="{F4212AF6-E9C3-40F8-83D0-A49C31D083FB}">
          <p14:sldIdLst>
            <p14:sldId id="447"/>
            <p14:sldId id="503"/>
            <p14:sldId id="504"/>
            <p14:sldId id="505"/>
            <p14:sldId id="506"/>
            <p14:sldId id="507"/>
            <p14:sldId id="508"/>
            <p14:sldId id="509"/>
            <p14:sldId id="510"/>
            <p14:sldId id="512"/>
            <p14:sldId id="513"/>
            <p14:sldId id="514"/>
            <p14:sldId id="515"/>
            <p14:sldId id="516"/>
            <p14:sldId id="517"/>
          </p14:sldIdLst>
        </p14:section>
        <p14:section name="标定概述" id="{3C108D40-1D59-43F3-B918-9BC016BF3D7C}">
          <p14:sldIdLst>
            <p14:sldId id="518"/>
            <p14:sldId id="519"/>
            <p14:sldId id="520"/>
            <p14:sldId id="562"/>
            <p14:sldId id="563"/>
            <p14:sldId id="521"/>
            <p14:sldId id="522"/>
            <p14:sldId id="523"/>
            <p14:sldId id="524"/>
            <p14:sldId id="525"/>
            <p14:sldId id="526"/>
          </p14:sldIdLst>
        </p14:section>
        <p14:section name="锯齿标定" id="{520462BD-474E-466C-AB27-8B88AC860086}">
          <p14:sldIdLst>
            <p14:sldId id="532"/>
            <p14:sldId id="445"/>
            <p14:sldId id="533"/>
            <p14:sldId id="527"/>
            <p14:sldId id="534"/>
            <p14:sldId id="535"/>
            <p14:sldId id="536"/>
            <p14:sldId id="537"/>
            <p14:sldId id="538"/>
            <p14:sldId id="539"/>
            <p14:sldId id="540"/>
            <p14:sldId id="541"/>
            <p14:sldId id="542"/>
            <p14:sldId id="543"/>
            <p14:sldId id="544"/>
            <p14:sldId id="545"/>
            <p14:sldId id="546"/>
          </p14:sldIdLst>
        </p14:section>
        <p14:section name="点阵标定" id="{B4842AE6-8837-437A-A275-9488F2C1F1CA}">
          <p14:sldIdLst>
            <p14:sldId id="564"/>
            <p14:sldId id="547"/>
            <p14:sldId id="548"/>
            <p14:sldId id="549"/>
            <p14:sldId id="550"/>
            <p14:sldId id="551"/>
            <p14:sldId id="552"/>
            <p14:sldId id="553"/>
            <p14:sldId id="555"/>
            <p14:sldId id="554"/>
            <p14:sldId id="556"/>
            <p14:sldId id="557"/>
            <p14:sldId id="558"/>
          </p14:sldIdLst>
        </p14:section>
        <p14:section name="应用标定" id="{F8F74A4F-3907-4E98-BDAD-E2B0B245AE8A}">
          <p14:sldIdLst>
            <p14:sldId id="559"/>
            <p14:sldId id="560"/>
            <p14:sldId id="5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5632" autoAdjust="0"/>
  </p:normalViewPr>
  <p:slideViewPr>
    <p:cSldViewPr showGuides="1">
      <p:cViewPr varScale="1">
        <p:scale>
          <a:sx n="115" d="100"/>
          <a:sy n="115" d="100"/>
        </p:scale>
        <p:origin x="384"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33" d="100"/>
        <a:sy n="33" d="100"/>
      </p:scale>
      <p:origin x="0" y="-396"/>
    </p:cViewPr>
  </p:sorterViewPr>
  <p:notesViewPr>
    <p:cSldViewPr showGuides="1">
      <p:cViewPr>
        <p:scale>
          <a:sx n="100" d="100"/>
          <a:sy n="100" d="100"/>
        </p:scale>
        <p:origin x="2580" y="42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Kopfzeilenplatzhalter 1">
            <a:extLst>
              <a:ext uri="{FF2B5EF4-FFF2-40B4-BE49-F238E27FC236}">
                <a16:creationId xmlns:a16="http://schemas.microsoft.com/office/drawing/2014/main" id="{0906C7C6-E7E2-4025-9A83-4CA466054B6C}"/>
              </a:ext>
            </a:extLst>
          </p:cNvPr>
          <p:cNvSpPr>
            <a:spLocks noGrp="1"/>
          </p:cNvSpPr>
          <p:nvPr>
            <p:ph type="hdr" sz="quarter"/>
          </p:nvPr>
        </p:nvSpPr>
        <p:spPr bwMode="gray">
          <a:xfrm>
            <a:off x="478844" y="558582"/>
            <a:ext cx="6193419" cy="341418"/>
          </a:xfrm>
          <a:prstGeom prst="rect">
            <a:avLst/>
          </a:prstGeom>
        </p:spPr>
        <p:txBody>
          <a:bodyPr vert="horz" lIns="0" tIns="0" rIns="0" bIns="0" rtlCol="0"/>
          <a:lstStyle>
            <a:lvl1pPr algn="l">
              <a:defRPr sz="1200"/>
            </a:lvl1pPr>
          </a:lstStyle>
          <a:p>
            <a:endParaRPr lang="en-US"/>
          </a:p>
        </p:txBody>
      </p:sp>
      <p:sp>
        <p:nvSpPr>
          <p:cNvPr id="7" name="Datumsplatzhalter 2">
            <a:extLst>
              <a:ext uri="{FF2B5EF4-FFF2-40B4-BE49-F238E27FC236}">
                <a16:creationId xmlns:a16="http://schemas.microsoft.com/office/drawing/2014/main" id="{2CA671D0-8069-4B2E-8AC6-ECF1F889797B}"/>
              </a:ext>
            </a:extLst>
          </p:cNvPr>
          <p:cNvSpPr>
            <a:spLocks noGrp="1"/>
          </p:cNvSpPr>
          <p:nvPr>
            <p:ph type="dt" idx="1"/>
          </p:nvPr>
        </p:nvSpPr>
        <p:spPr bwMode="gray">
          <a:xfrm>
            <a:off x="6672262" y="558582"/>
            <a:ext cx="2808287" cy="341418"/>
          </a:xfrm>
          <a:prstGeom prst="rect">
            <a:avLst/>
          </a:prstGeom>
        </p:spPr>
        <p:txBody>
          <a:bodyPr vert="horz" lIns="0" tIns="0" rIns="0" bIns="0" rtlCol="0"/>
          <a:lstStyle>
            <a:lvl1pPr algn="r">
              <a:defRPr sz="1200"/>
            </a:lvl1pPr>
          </a:lstStyle>
          <a:p>
            <a:fld id="{ACA0CCB3-15BC-4C05-A575-2DCFEA290779}" type="datetimeFigureOut">
              <a:rPr lang="en-US" smtClean="0"/>
              <a:t>8/30/2022</a:t>
            </a:fld>
            <a:endParaRPr lang="en-US"/>
          </a:p>
        </p:txBody>
      </p:sp>
      <p:sp>
        <p:nvSpPr>
          <p:cNvPr id="8" name="Fußzeilenplatzhalter 5">
            <a:extLst>
              <a:ext uri="{FF2B5EF4-FFF2-40B4-BE49-F238E27FC236}">
                <a16:creationId xmlns:a16="http://schemas.microsoft.com/office/drawing/2014/main" id="{B124BF7B-6A77-4DBF-BE26-28FCB70E2641}"/>
              </a:ext>
            </a:extLst>
          </p:cNvPr>
          <p:cNvSpPr>
            <a:spLocks noGrp="1"/>
          </p:cNvSpPr>
          <p:nvPr>
            <p:ph type="ftr" sz="quarter" idx="2"/>
          </p:nvPr>
        </p:nvSpPr>
        <p:spPr bwMode="gray">
          <a:xfrm>
            <a:off x="478263" y="6467265"/>
            <a:ext cx="6208718" cy="341418"/>
          </a:xfrm>
          <a:prstGeom prst="rect">
            <a:avLst/>
          </a:prstGeom>
        </p:spPr>
        <p:txBody>
          <a:bodyPr vert="horz" lIns="0" tIns="0" rIns="0" bIns="180000" rtlCol="0" anchor="b"/>
          <a:lstStyle>
            <a:lvl1pPr algn="l">
              <a:defRPr sz="1200"/>
            </a:lvl1pPr>
          </a:lstStyle>
          <a:p>
            <a:endParaRPr lang="en-US"/>
          </a:p>
        </p:txBody>
      </p:sp>
      <p:sp>
        <p:nvSpPr>
          <p:cNvPr id="9" name="Foliennummernplatzhalter 6">
            <a:extLst>
              <a:ext uri="{FF2B5EF4-FFF2-40B4-BE49-F238E27FC236}">
                <a16:creationId xmlns:a16="http://schemas.microsoft.com/office/drawing/2014/main" id="{22D54ED9-8314-4417-B93B-788EB5A4791B}"/>
              </a:ext>
            </a:extLst>
          </p:cNvPr>
          <p:cNvSpPr>
            <a:spLocks noGrp="1"/>
          </p:cNvSpPr>
          <p:nvPr>
            <p:ph type="sldNum" sz="quarter" idx="3"/>
          </p:nvPr>
        </p:nvSpPr>
        <p:spPr bwMode="gray">
          <a:xfrm>
            <a:off x="6686980" y="6467370"/>
            <a:ext cx="2792987" cy="341418"/>
          </a:xfrm>
          <a:prstGeom prst="rect">
            <a:avLst/>
          </a:prstGeom>
        </p:spPr>
        <p:txBody>
          <a:bodyPr vert="horz" lIns="0" tIns="0" rIns="0" bIns="180000" rtlCol="0" anchor="b"/>
          <a:lstStyle>
            <a:lvl1pPr algn="r">
              <a:defRPr sz="1200"/>
            </a:lvl1pPr>
          </a:lstStyle>
          <a:p>
            <a:fld id="{ECA1526B-7E83-42A4-A26A-60EA22746209}" type="slidenum">
              <a:rPr lang="en-US" smtClean="0"/>
              <a:t>‹#›</a:t>
            </a:fld>
            <a:endParaRPr lang="en-US"/>
          </a:p>
        </p:txBody>
      </p:sp>
    </p:spTree>
    <p:extLst>
      <p:ext uri="{BB962C8B-B14F-4D97-AF65-F5344CB8AC3E}">
        <p14:creationId xmlns:p14="http://schemas.microsoft.com/office/powerpoint/2010/main" val="274977232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pos="302" userDrawn="1">
          <p15:clr>
            <a:srgbClr val="F26B43"/>
          </p15:clr>
        </p15:guide>
        <p15:guide id="2" pos="5972" userDrawn="1">
          <p15:clr>
            <a:srgbClr val="F26B43"/>
          </p15:clr>
        </p15:guide>
        <p15:guide id="3" orient="horz" pos="572" userDrawn="1">
          <p15:clr>
            <a:srgbClr val="F26B43"/>
          </p15:clr>
        </p15:guide>
        <p15:guide id="4" orient="horz" pos="4065" userDrawn="1">
          <p15:clr>
            <a:srgbClr val="F26B43"/>
          </p15:clr>
        </p15:guide>
        <p15:guide id="5" orient="horz" pos="346"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bwMode="gray">
          <a:xfrm>
            <a:off x="478844" y="558582"/>
            <a:ext cx="6193419" cy="341418"/>
          </a:xfrm>
          <a:prstGeom prst="rect">
            <a:avLst/>
          </a:prstGeom>
        </p:spPr>
        <p:txBody>
          <a:bodyPr vert="horz" lIns="0" tIns="0" rIns="0" bIns="0" rtlCol="0"/>
          <a:lstStyle>
            <a:lvl1pPr algn="l">
              <a:defRPr sz="1200">
                <a:solidFill>
                  <a:schemeClr val="accent2"/>
                </a:solidFill>
              </a:defRPr>
            </a:lvl1pPr>
          </a:lstStyle>
          <a:p>
            <a:endParaRPr lang="en-US" noProof="0"/>
          </a:p>
        </p:txBody>
      </p:sp>
      <p:sp>
        <p:nvSpPr>
          <p:cNvPr id="3" name="Datumsplatzhalter 2"/>
          <p:cNvSpPr>
            <a:spLocks noGrp="1"/>
          </p:cNvSpPr>
          <p:nvPr>
            <p:ph type="dt" idx="1"/>
          </p:nvPr>
        </p:nvSpPr>
        <p:spPr bwMode="gray">
          <a:xfrm>
            <a:off x="6672262" y="558582"/>
            <a:ext cx="2808287" cy="341418"/>
          </a:xfrm>
          <a:prstGeom prst="rect">
            <a:avLst/>
          </a:prstGeom>
        </p:spPr>
        <p:txBody>
          <a:bodyPr vert="horz" lIns="0" tIns="0" rIns="0" bIns="0" rtlCol="0"/>
          <a:lstStyle>
            <a:lvl1pPr algn="r">
              <a:defRPr sz="1200">
                <a:solidFill>
                  <a:schemeClr val="accent2"/>
                </a:solidFill>
              </a:defRPr>
            </a:lvl1pPr>
          </a:lstStyle>
          <a:p>
            <a:fld id="{ACA0CCB3-15BC-4C05-A575-2DCFEA290779}" type="datetimeFigureOut">
              <a:rPr lang="en-US" noProof="0" smtClean="0"/>
              <a:pPr/>
              <a:t>8/30/2022</a:t>
            </a:fld>
            <a:endParaRPr lang="en-US" noProof="0"/>
          </a:p>
        </p:txBody>
      </p:sp>
      <p:sp>
        <p:nvSpPr>
          <p:cNvPr id="4" name="Folienbildplatzhalter 3"/>
          <p:cNvSpPr>
            <a:spLocks noGrp="1" noRot="1" noChangeAspect="1"/>
          </p:cNvSpPr>
          <p:nvPr>
            <p:ph type="sldImg" idx="2"/>
          </p:nvPr>
        </p:nvSpPr>
        <p:spPr bwMode="gray">
          <a:xfrm>
            <a:off x="479425" y="900113"/>
            <a:ext cx="6208713" cy="34925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izenplatzhalter 4"/>
          <p:cNvSpPr>
            <a:spLocks noGrp="1"/>
          </p:cNvSpPr>
          <p:nvPr>
            <p:ph type="body" sz="quarter" idx="3"/>
          </p:nvPr>
        </p:nvSpPr>
        <p:spPr bwMode="gray">
          <a:xfrm>
            <a:off x="6687562" y="900000"/>
            <a:ext cx="2792987" cy="5567160"/>
          </a:xfrm>
          <a:prstGeom prst="rect">
            <a:avLst/>
          </a:prstGeom>
        </p:spPr>
        <p:txBody>
          <a:bodyPr vert="horz" lIns="180000" tIns="0" rIns="0" bIns="0" rtlCol="0">
            <a:normAutofit/>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a:p>
            <a:pPr lvl="5"/>
            <a:r>
              <a:rPr lang="en-US" noProof="0" dirty="0" err="1"/>
              <a:t>Sechste</a:t>
            </a:r>
            <a:r>
              <a:rPr lang="en-US" noProof="0" dirty="0"/>
              <a:t> </a:t>
            </a:r>
            <a:r>
              <a:rPr lang="en-US" noProof="0" dirty="0" err="1"/>
              <a:t>Ebene</a:t>
            </a:r>
            <a:endParaRPr lang="en-US" noProof="0" dirty="0"/>
          </a:p>
          <a:p>
            <a:pPr lvl="6"/>
            <a:r>
              <a:rPr lang="en-US" noProof="0" dirty="0" err="1"/>
              <a:t>Siebte</a:t>
            </a:r>
            <a:r>
              <a:rPr lang="en-US" noProof="0" dirty="0"/>
              <a:t> </a:t>
            </a:r>
            <a:r>
              <a:rPr lang="en-US" noProof="0" dirty="0" err="1"/>
              <a:t>Ebene</a:t>
            </a:r>
            <a:endParaRPr lang="en-US" noProof="0" dirty="0"/>
          </a:p>
          <a:p>
            <a:pPr lvl="7"/>
            <a:r>
              <a:rPr lang="en-US" noProof="0" dirty="0" err="1"/>
              <a:t>Achte</a:t>
            </a:r>
            <a:r>
              <a:rPr lang="en-US" noProof="0" dirty="0"/>
              <a:t> </a:t>
            </a:r>
            <a:r>
              <a:rPr lang="en-US" noProof="0" dirty="0" err="1"/>
              <a:t>Ebene</a:t>
            </a:r>
            <a:endParaRPr lang="en-US" noProof="0" dirty="0"/>
          </a:p>
          <a:p>
            <a:pPr lvl="8"/>
            <a:r>
              <a:rPr lang="en-US" noProof="0" dirty="0" err="1"/>
              <a:t>Neunte</a:t>
            </a:r>
            <a:r>
              <a:rPr lang="en-US" noProof="0" dirty="0"/>
              <a:t> </a:t>
            </a:r>
            <a:r>
              <a:rPr lang="en-US" noProof="0" dirty="0" err="1"/>
              <a:t>Ebne</a:t>
            </a:r>
            <a:endParaRPr lang="en-US" noProof="0" dirty="0"/>
          </a:p>
        </p:txBody>
      </p:sp>
      <p:sp>
        <p:nvSpPr>
          <p:cNvPr id="6" name="Fußzeilenplatzhalter 5"/>
          <p:cNvSpPr>
            <a:spLocks noGrp="1"/>
          </p:cNvSpPr>
          <p:nvPr>
            <p:ph type="ftr" sz="quarter" idx="4"/>
          </p:nvPr>
        </p:nvSpPr>
        <p:spPr bwMode="gray">
          <a:xfrm>
            <a:off x="478263" y="6467265"/>
            <a:ext cx="6208718" cy="341418"/>
          </a:xfrm>
          <a:prstGeom prst="rect">
            <a:avLst/>
          </a:prstGeom>
        </p:spPr>
        <p:txBody>
          <a:bodyPr vert="horz" lIns="0" tIns="0" rIns="0" bIns="180000" rtlCol="0" anchor="b"/>
          <a:lstStyle>
            <a:lvl1pPr algn="l">
              <a:defRPr sz="1200">
                <a:solidFill>
                  <a:schemeClr val="accent2"/>
                </a:solidFill>
              </a:defRPr>
            </a:lvl1pPr>
          </a:lstStyle>
          <a:p>
            <a:endParaRPr lang="en-US" noProof="0"/>
          </a:p>
        </p:txBody>
      </p:sp>
      <p:sp>
        <p:nvSpPr>
          <p:cNvPr id="7" name="Foliennummernplatzhalter 6"/>
          <p:cNvSpPr>
            <a:spLocks noGrp="1"/>
          </p:cNvSpPr>
          <p:nvPr>
            <p:ph type="sldNum" sz="quarter" idx="5"/>
          </p:nvPr>
        </p:nvSpPr>
        <p:spPr bwMode="gray">
          <a:xfrm>
            <a:off x="6686980" y="6467370"/>
            <a:ext cx="2792987" cy="341418"/>
          </a:xfrm>
          <a:prstGeom prst="rect">
            <a:avLst/>
          </a:prstGeom>
        </p:spPr>
        <p:txBody>
          <a:bodyPr vert="horz" lIns="0" tIns="0" rIns="0" bIns="180000" rtlCol="0" anchor="b"/>
          <a:lstStyle>
            <a:lvl1pPr algn="r">
              <a:defRPr sz="1200">
                <a:solidFill>
                  <a:schemeClr val="accent2"/>
                </a:solidFill>
              </a:defRPr>
            </a:lvl1pPr>
          </a:lstStyle>
          <a:p>
            <a:fld id="{ECA1526B-7E83-42A4-A26A-60EA22746209}" type="slidenum">
              <a:rPr lang="en-US" noProof="0" smtClean="0"/>
              <a:pPr/>
              <a:t>‹#›</a:t>
            </a:fld>
            <a:endParaRPr lang="en-US" noProof="0"/>
          </a:p>
        </p:txBody>
      </p:sp>
      <p:grpSp>
        <p:nvGrpSpPr>
          <p:cNvPr id="14" name="Gruppieren 13">
            <a:extLst>
              <a:ext uri="{FF2B5EF4-FFF2-40B4-BE49-F238E27FC236}">
                <a16:creationId xmlns:a16="http://schemas.microsoft.com/office/drawing/2014/main" id="{B4FBF1DC-63D3-437D-BAD2-B427041D684A}"/>
              </a:ext>
            </a:extLst>
          </p:cNvPr>
          <p:cNvGrpSpPr/>
          <p:nvPr/>
        </p:nvGrpSpPr>
        <p:grpSpPr bwMode="gray">
          <a:xfrm>
            <a:off x="479425" y="4848225"/>
            <a:ext cx="6207555" cy="1181100"/>
            <a:chOff x="479425" y="4829175"/>
            <a:chExt cx="6207555" cy="1181100"/>
          </a:xfrm>
        </p:grpSpPr>
        <p:cxnSp>
          <p:nvCxnSpPr>
            <p:cNvPr id="10" name="Gerader Verbinder 9">
              <a:extLst>
                <a:ext uri="{FF2B5EF4-FFF2-40B4-BE49-F238E27FC236}">
                  <a16:creationId xmlns:a16="http://schemas.microsoft.com/office/drawing/2014/main" id="{D2C2A10B-DC34-4455-A91B-FFC3F514E07B}"/>
                </a:ext>
              </a:extLst>
            </p:cNvPr>
            <p:cNvCxnSpPr/>
            <p:nvPr/>
          </p:nvCxnSpPr>
          <p:spPr bwMode="gray">
            <a:xfrm>
              <a:off x="479425" y="4829175"/>
              <a:ext cx="6207555"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C7CBCB84-35BA-456B-9F76-B2466D0030A9}"/>
                </a:ext>
              </a:extLst>
            </p:cNvPr>
            <p:cNvCxnSpPr/>
            <p:nvPr/>
          </p:nvCxnSpPr>
          <p:spPr bwMode="gray">
            <a:xfrm>
              <a:off x="479425" y="5222875"/>
              <a:ext cx="6207555"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70EF54C7-E52F-4E5D-A36A-B4A52F282FCE}"/>
                </a:ext>
              </a:extLst>
            </p:cNvPr>
            <p:cNvCxnSpPr/>
            <p:nvPr/>
          </p:nvCxnSpPr>
          <p:spPr bwMode="gray">
            <a:xfrm>
              <a:off x="479425" y="5616575"/>
              <a:ext cx="6207555"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C43E8B52-64B0-4F74-9088-B60331271535}"/>
                </a:ext>
              </a:extLst>
            </p:cNvPr>
            <p:cNvCxnSpPr/>
            <p:nvPr/>
          </p:nvCxnSpPr>
          <p:spPr bwMode="gray">
            <a:xfrm>
              <a:off x="479425" y="6010275"/>
              <a:ext cx="6207555"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9191266"/>
      </p:ext>
    </p:extLst>
  </p:cSld>
  <p:clrMap bg1="lt1" tx1="dk1" bg2="lt2" tx2="dk2" accent1="accent1" accent2="accent2" accent3="accent3" accent4="accent4" accent5="accent5" accent6="accent6" hlink="hlink" folHlink="folHlink"/>
  <p:notesStyle>
    <a:lvl1pPr marL="0" indent="0" algn="l" defTabSz="914377" rtl="0" eaLnBrk="1" latinLnBrk="0" hangingPunct="1">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0" indent="0" algn="l" defTabSz="914377" rtl="0" eaLnBrk="1" latinLnBrk="0" hangingPunct="1">
      <a:spcBef>
        <a:spcPts val="300"/>
      </a:spcBef>
      <a:spcAft>
        <a:spcPts val="300"/>
      </a:spcAft>
      <a:buFont typeface="Arial" panose="020B0604020202020204" pitchFamily="34" charset="0"/>
      <a:buNone/>
      <a:defRPr sz="1200" b="1" kern="1200">
        <a:solidFill>
          <a:schemeClr val="tx1"/>
        </a:solidFill>
        <a:latin typeface="+mn-lt"/>
        <a:ea typeface="+mn-ea"/>
        <a:cs typeface="+mn-cs"/>
      </a:defRPr>
    </a:lvl2pPr>
    <a:lvl3pPr marL="144000" indent="-144000" algn="l" defTabSz="914377" rtl="0" eaLnBrk="1" latinLnBrk="0" hangingPunct="1">
      <a:spcBef>
        <a:spcPts val="300"/>
      </a:spcBef>
      <a:spcAft>
        <a:spcPts val="300"/>
      </a:spcAft>
      <a:buClr>
        <a:schemeClr val="bg2"/>
      </a:buClr>
      <a:buFont typeface="Open Sans" panose="020B0606030504020204" pitchFamily="34" charset="0"/>
      <a:buChar char="›"/>
      <a:defRPr sz="1200" kern="1200">
        <a:solidFill>
          <a:schemeClr val="tx1"/>
        </a:solidFill>
        <a:latin typeface="+mn-lt"/>
        <a:ea typeface="+mn-ea"/>
        <a:cs typeface="+mn-cs"/>
      </a:defRPr>
    </a:lvl3pPr>
    <a:lvl4pPr marL="288000" indent="-144000" algn="l" defTabSz="914377" rtl="0" eaLnBrk="1" latinLnBrk="0" hangingPunct="1">
      <a:spcBef>
        <a:spcPts val="0"/>
      </a:spcBef>
      <a:spcAft>
        <a:spcPts val="300"/>
      </a:spcAft>
      <a:buClr>
        <a:schemeClr val="bg2"/>
      </a:buClr>
      <a:buFont typeface="Open Sans" panose="020B0606030504020204" pitchFamily="34" charset="0"/>
      <a:buChar char="−"/>
      <a:defRPr sz="1200" kern="1200">
        <a:solidFill>
          <a:schemeClr val="tx1"/>
        </a:solidFill>
        <a:latin typeface="+mn-lt"/>
        <a:ea typeface="+mn-ea"/>
        <a:cs typeface="+mn-cs"/>
      </a:defRPr>
    </a:lvl4pPr>
    <a:lvl5pPr marL="432000" indent="-144000" algn="l" defTabSz="914377" rtl="0" eaLnBrk="1" latinLnBrk="0" hangingPunct="1">
      <a:spcBef>
        <a:spcPts val="0"/>
      </a:spcBef>
      <a:spcAft>
        <a:spcPts val="300"/>
      </a:spcAft>
      <a:buClr>
        <a:schemeClr val="bg2"/>
      </a:buClr>
      <a:buFont typeface="Open Sans" panose="020B0606030504020204" pitchFamily="34" charset="0"/>
      <a:buChar char="−"/>
      <a:defRPr sz="1200" kern="1200">
        <a:solidFill>
          <a:schemeClr val="tx1"/>
        </a:solidFill>
        <a:latin typeface="+mn-lt"/>
        <a:ea typeface="+mn-ea"/>
        <a:cs typeface="+mn-cs"/>
      </a:defRPr>
    </a:lvl5pPr>
    <a:lvl6pPr marL="144000" indent="-144000" algn="l" defTabSz="914377" rtl="0" eaLnBrk="1" latinLnBrk="0" hangingPunct="1">
      <a:spcBef>
        <a:spcPts val="300"/>
      </a:spcBef>
      <a:spcAft>
        <a:spcPts val="300"/>
      </a:spcAft>
      <a:buClr>
        <a:schemeClr val="bg2"/>
      </a:buClr>
      <a:buFont typeface="+mj-lt"/>
      <a:buAutoNum type="arabicPeriod"/>
      <a:defRPr sz="1200" kern="1200">
        <a:solidFill>
          <a:schemeClr val="tx1"/>
        </a:solidFill>
        <a:latin typeface="+mn-lt"/>
        <a:ea typeface="+mn-ea"/>
        <a:cs typeface="+mn-cs"/>
      </a:defRPr>
    </a:lvl6pPr>
    <a:lvl7pPr marL="288000" indent="-144000" algn="l" defTabSz="914377" rtl="0" eaLnBrk="1" latinLnBrk="0" hangingPunct="1">
      <a:spcBef>
        <a:spcPts val="0"/>
      </a:spcBef>
      <a:spcAft>
        <a:spcPts val="300"/>
      </a:spcAft>
      <a:buClr>
        <a:schemeClr val="bg2"/>
      </a:buClr>
      <a:buFont typeface="+mj-lt"/>
      <a:buAutoNum type="alphaLcPeriod"/>
      <a:defRPr sz="1200" kern="1200">
        <a:solidFill>
          <a:schemeClr val="tx1"/>
        </a:solidFill>
        <a:latin typeface="+mn-lt"/>
        <a:ea typeface="+mn-ea"/>
        <a:cs typeface="+mn-cs"/>
      </a:defRPr>
    </a:lvl7pPr>
    <a:lvl8pPr marL="0" indent="0" algn="l" defTabSz="914377" rtl="0" eaLnBrk="1" latinLnBrk="0" hangingPunct="1">
      <a:spcBef>
        <a:spcPts val="300"/>
      </a:spcBef>
      <a:spcAft>
        <a:spcPts val="300"/>
      </a:spcAft>
      <a:buFont typeface="Arial" panose="020B0604020202020204" pitchFamily="34" charset="0"/>
      <a:buNone/>
      <a:defRPr sz="1400" b="1" kern="1200">
        <a:solidFill>
          <a:schemeClr val="bg2"/>
        </a:solidFill>
        <a:latin typeface="+mn-lt"/>
        <a:ea typeface="+mn-ea"/>
        <a:cs typeface="+mn-cs"/>
      </a:defRPr>
    </a:lvl8pPr>
    <a:lvl9pPr marL="0" indent="0" algn="l" defTabSz="914377" rtl="0" eaLnBrk="1" latinLnBrk="0" hangingPunct="1">
      <a:spcBef>
        <a:spcPts val="300"/>
      </a:spcBef>
      <a:spcAft>
        <a:spcPts val="300"/>
      </a:spcAft>
      <a:buFont typeface="Arial" panose="020B0604020202020204" pitchFamily="34" charset="0"/>
      <a:buNone/>
      <a:defRPr sz="800" kern="1200">
        <a:solidFill>
          <a:schemeClr val="accent2"/>
        </a:solidFill>
        <a:latin typeface="+mn-lt"/>
        <a:ea typeface="+mn-ea"/>
        <a:cs typeface="+mn-cs"/>
      </a:defRPr>
    </a:lvl9pPr>
  </p:notesStyle>
  <p:extLst>
    <p:ext uri="{620B2872-D7B9-4A21-9093-7833F8D536E1}">
      <p15:sldGuideLst xmlns:p15="http://schemas.microsoft.com/office/powerpoint/2012/main">
        <p15:guide id="1" pos="4203" userDrawn="1">
          <p15:clr>
            <a:srgbClr val="F26B43"/>
          </p15:clr>
        </p15:guide>
        <p15:guide id="2" orient="horz" pos="2772" userDrawn="1">
          <p15:clr>
            <a:srgbClr val="F26B43"/>
          </p15:clr>
        </p15:guide>
        <p15:guide id="3" pos="302" userDrawn="1">
          <p15:clr>
            <a:srgbClr val="F26B43"/>
          </p15:clr>
        </p15:guide>
        <p15:guide id="4" pos="5972" userDrawn="1">
          <p15:clr>
            <a:srgbClr val="F26B43"/>
          </p15:clr>
        </p15:guide>
        <p15:guide id="5" orient="horz" pos="4065" userDrawn="1">
          <p15:clr>
            <a:srgbClr val="F26B43"/>
          </p15:clr>
        </p15:guide>
        <p15:guide id="6" orient="horz" pos="572" userDrawn="1">
          <p15:clr>
            <a:srgbClr val="F26B43"/>
          </p15:clr>
        </p15:guide>
        <p15:guide id="7" orient="horz" pos="34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bwMode="gray">
          <a:xfrm>
            <a:off x="479425" y="900113"/>
            <a:ext cx="6208713" cy="3492500"/>
          </a:xfrm>
        </p:spPr>
      </p:sp>
      <p:sp>
        <p:nvSpPr>
          <p:cNvPr id="3" name="Notizenplatzhalter 2"/>
          <p:cNvSpPr>
            <a:spLocks noGrp="1"/>
          </p:cNvSpPr>
          <p:nvPr>
            <p:ph type="body" idx="1"/>
          </p:nvPr>
        </p:nvSpPr>
        <p:spPr bwMode="gray"/>
        <p:txBody>
          <a:bodyPr/>
          <a:lstStyle/>
          <a:p>
            <a:endParaRPr lang="en-US"/>
          </a:p>
        </p:txBody>
      </p:sp>
      <p:sp>
        <p:nvSpPr>
          <p:cNvPr id="4" name="Foliennummernplatzhalter 3"/>
          <p:cNvSpPr>
            <a:spLocks noGrp="1"/>
          </p:cNvSpPr>
          <p:nvPr>
            <p:ph type="sldNum" sz="quarter" idx="5"/>
          </p:nvPr>
        </p:nvSpPr>
        <p:spPr bwMode="gray"/>
        <p:txBody>
          <a:bodyPr/>
          <a:lstStyle/>
          <a:p>
            <a:fld id="{ECA1526B-7E83-42A4-A26A-60EA22746209}" type="slidenum">
              <a:rPr lang="en-US" smtClean="0"/>
              <a:t>1</a:t>
            </a:fld>
            <a:endParaRPr lang="en-US"/>
          </a:p>
        </p:txBody>
      </p:sp>
    </p:spTree>
    <p:extLst>
      <p:ext uri="{BB962C8B-B14F-4D97-AF65-F5344CB8AC3E}">
        <p14:creationId xmlns:p14="http://schemas.microsoft.com/office/powerpoint/2010/main" val="176888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62F2EA5-ACEC-4E21-B08E-DA1765FFF5A5}"/>
              </a:ext>
            </a:extLst>
          </p:cNvPr>
          <p:cNvSpPr>
            <a:spLocks noGrp="1"/>
          </p:cNvSpPr>
          <p:nvPr>
            <p:ph type="pic" sz="quarter" idx="13"/>
          </p:nvPr>
        </p:nvSpPr>
        <p:spPr bwMode="gray">
          <a:xfrm>
            <a:off x="0" y="0"/>
            <a:ext cx="12192000" cy="6858000"/>
          </a:xfrm>
          <a:solidFill>
            <a:schemeClr val="accent3">
              <a:lumMod val="20000"/>
              <a:lumOff val="80000"/>
            </a:schemeClr>
          </a:solidFill>
        </p:spPr>
        <p:txBody>
          <a:bodyPr tIns="612000" anchor="ctr"/>
          <a:lstStyle>
            <a:lvl1pPr algn="ctr">
              <a:defRPr/>
            </a:lvl1pPr>
          </a:lstStyle>
          <a:p>
            <a:r>
              <a:rPr lang="de-DE" noProof="0"/>
              <a:t>Bild durch Klicken auf Symbol hinzufügen</a:t>
            </a:r>
            <a:endParaRPr lang="en-US" noProof="0"/>
          </a:p>
        </p:txBody>
      </p:sp>
      <p:sp>
        <p:nvSpPr>
          <p:cNvPr id="2" name="Titel 1">
            <a:extLst>
              <a:ext uri="{FF2B5EF4-FFF2-40B4-BE49-F238E27FC236}">
                <a16:creationId xmlns:a16="http://schemas.microsoft.com/office/drawing/2014/main" id="{AA8639FF-AEE0-4B54-811F-7290D0A9C945}"/>
              </a:ext>
            </a:extLst>
          </p:cNvPr>
          <p:cNvSpPr>
            <a:spLocks noGrp="1"/>
          </p:cNvSpPr>
          <p:nvPr>
            <p:ph type="ctrTitle" hasCustomPrompt="1"/>
          </p:nvPr>
        </p:nvSpPr>
        <p:spPr bwMode="gray">
          <a:xfrm>
            <a:off x="731838" y="1484312"/>
            <a:ext cx="10728324" cy="2008641"/>
          </a:xfrm>
          <a:prstGeom prst="rect">
            <a:avLst/>
          </a:prstGeom>
        </p:spPr>
        <p:txBody>
          <a:bodyPr tIns="0" bIns="72000" anchor="b">
            <a:noAutofit/>
          </a:bodyPr>
          <a:lstStyle>
            <a:lvl1pPr algn="l">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vl6pPr>
              <a:defRPr sz="4800">
                <a:solidFill>
                  <a:schemeClr val="bg1"/>
                </a:solidFill>
              </a:defRPr>
            </a:lvl6pPr>
            <a:lvl7pPr>
              <a:defRPr sz="4800">
                <a:solidFill>
                  <a:schemeClr val="bg1"/>
                </a:solidFill>
              </a:defRPr>
            </a:lvl7pPr>
            <a:lvl8pPr>
              <a:defRPr sz="4800">
                <a:solidFill>
                  <a:schemeClr val="bg1"/>
                </a:solidFill>
              </a:defRPr>
            </a:lvl8pPr>
            <a:lvl9pPr>
              <a:defRPr sz="4800">
                <a:solidFill>
                  <a:schemeClr val="bg1"/>
                </a:solidFill>
              </a:defRPr>
            </a:lvl9pPr>
          </a:lstStyle>
          <a:p>
            <a:pPr lvl="0"/>
            <a:r>
              <a:rPr lang="en-US" noProof="0"/>
              <a:t>Click to add title</a:t>
            </a:r>
          </a:p>
        </p:txBody>
      </p:sp>
      <p:sp>
        <p:nvSpPr>
          <p:cNvPr id="3" name="Untertitel 2">
            <a:extLst>
              <a:ext uri="{FF2B5EF4-FFF2-40B4-BE49-F238E27FC236}">
                <a16:creationId xmlns:a16="http://schemas.microsoft.com/office/drawing/2014/main" id="{3B2F4070-1FD5-4AA5-814E-B037EDDBD63A}"/>
              </a:ext>
            </a:extLst>
          </p:cNvPr>
          <p:cNvSpPr>
            <a:spLocks noGrp="1"/>
          </p:cNvSpPr>
          <p:nvPr>
            <p:ph type="subTitle" idx="1" hasCustomPrompt="1"/>
          </p:nvPr>
        </p:nvSpPr>
        <p:spPr bwMode="gray">
          <a:xfrm>
            <a:off x="731838" y="3492954"/>
            <a:ext cx="10728325" cy="660400"/>
          </a:xfrm>
          <a:prstGeom prst="rect">
            <a:avLst/>
          </a:prstGeom>
        </p:spPr>
        <p:txBody>
          <a:bodyPr>
            <a:noAutofit/>
          </a:bodyPr>
          <a:lstStyle>
            <a:lvl1pPr marL="0" indent="0" algn="l">
              <a:buNone/>
              <a:defRPr sz="2000">
                <a:solidFill>
                  <a:schemeClr val="bg1"/>
                </a:solidFill>
              </a:defRPr>
            </a:lvl1pPr>
            <a:lvl2pPr marL="0" indent="0" algn="l">
              <a:buNone/>
              <a:defRPr sz="2000" b="0">
                <a:solidFill>
                  <a:schemeClr val="bg1"/>
                </a:solidFill>
              </a:defRPr>
            </a:lvl2pPr>
            <a:lvl3pPr marL="0" indent="0" algn="l">
              <a:buNone/>
              <a:defRPr sz="2000">
                <a:solidFill>
                  <a:schemeClr val="bg1"/>
                </a:solidFill>
              </a:defRPr>
            </a:lvl3pPr>
            <a:lvl4pPr marL="0" indent="0" algn="l">
              <a:buNone/>
              <a:tabLst/>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b="0">
                <a:solidFill>
                  <a:schemeClr val="bg1"/>
                </a:solidFill>
              </a:defRPr>
            </a:lvl8pPr>
            <a:lvl9pPr marL="0" indent="0" algn="l">
              <a:buNone/>
              <a:defRPr sz="2000">
                <a:solidFill>
                  <a:schemeClr val="bg1"/>
                </a:solidFill>
              </a:defRPr>
            </a:lvl9pPr>
          </a:lstStyle>
          <a:p>
            <a:pPr lvl="0"/>
            <a:r>
              <a:rPr lang="en-US" noProof="0"/>
              <a:t>Click to add subtitle</a:t>
            </a:r>
          </a:p>
        </p:txBody>
      </p:sp>
      <p:sp>
        <p:nvSpPr>
          <p:cNvPr id="61" name="Media Placeholder 60">
            <a:extLst>
              <a:ext uri="{FF2B5EF4-FFF2-40B4-BE49-F238E27FC236}">
                <a16:creationId xmlns:a16="http://schemas.microsoft.com/office/drawing/2014/main" id="{4641319B-CEA6-463F-B09D-3BC40EAA59E1}"/>
              </a:ext>
            </a:extLst>
          </p:cNvPr>
          <p:cNvSpPr>
            <a:spLocks noGrp="1"/>
          </p:cNvSpPr>
          <p:nvPr>
            <p:ph type="media" sz="quarter" idx="14" hasCustomPrompt="1"/>
          </p:nvPr>
        </p:nvSpPr>
        <p:spPr bwMode="gray">
          <a:xfrm>
            <a:off x="10632955" y="476250"/>
            <a:ext cx="826247" cy="340127"/>
          </a:xfrm>
          <a:blipFill>
            <a:blip r:embed="rId2"/>
            <a:stretch>
              <a:fillRect/>
            </a:stretch>
          </a:blipFill>
        </p:spPr>
        <p:txBody>
          <a:bodyPr/>
          <a:lstStyle/>
          <a:p>
            <a:r>
              <a:rPr lang="en-US" noProof="0"/>
              <a:t> </a:t>
            </a:r>
          </a:p>
        </p:txBody>
      </p:sp>
      <p:sp>
        <p:nvSpPr>
          <p:cNvPr id="5" name="Datumsplatzhalter 4">
            <a:extLst>
              <a:ext uri="{FF2B5EF4-FFF2-40B4-BE49-F238E27FC236}">
                <a16:creationId xmlns:a16="http://schemas.microsoft.com/office/drawing/2014/main" id="{9A56F067-0292-4247-A4C5-88AF77577B5B}"/>
              </a:ext>
            </a:extLst>
          </p:cNvPr>
          <p:cNvSpPr>
            <a:spLocks noGrp="1"/>
          </p:cNvSpPr>
          <p:nvPr>
            <p:ph type="dt" sz="half" idx="15"/>
          </p:nvPr>
        </p:nvSpPr>
        <p:spPr bwMode="gray">
          <a:noFill/>
        </p:spPr>
        <p:txBody>
          <a:bodyPr/>
          <a:lstStyle>
            <a:lvl1pPr>
              <a:defRPr>
                <a:noFill/>
              </a:defRPr>
            </a:lvl1pPr>
          </a:lstStyle>
          <a:p>
            <a:fld id="{1F7D62A1-1022-45FC-8F4C-401AA1E60FB2}" type="datetime1">
              <a:rPr lang="en-US" noProof="0" smtClean="0"/>
              <a:t>8/30/2022</a:t>
            </a:fld>
            <a:endParaRPr lang="en-US" noProof="0"/>
          </a:p>
        </p:txBody>
      </p:sp>
      <p:sp>
        <p:nvSpPr>
          <p:cNvPr id="6" name="Fußzeilenplatzhalter 5">
            <a:extLst>
              <a:ext uri="{FF2B5EF4-FFF2-40B4-BE49-F238E27FC236}">
                <a16:creationId xmlns:a16="http://schemas.microsoft.com/office/drawing/2014/main" id="{9FC1DE10-0E0E-4D8C-BFB6-675248713A26}"/>
              </a:ext>
            </a:extLst>
          </p:cNvPr>
          <p:cNvSpPr>
            <a:spLocks noGrp="1"/>
          </p:cNvSpPr>
          <p:nvPr>
            <p:ph type="ftr" sz="quarter" idx="16"/>
          </p:nvPr>
        </p:nvSpPr>
        <p:spPr bwMode="gray">
          <a:noFill/>
        </p:spPr>
        <p:txBody>
          <a:bodyPr/>
          <a:lstStyle>
            <a:lvl1pPr>
              <a:defRPr>
                <a:noFill/>
              </a:defRPr>
            </a:lvl1pPr>
          </a:lstStyle>
          <a:p>
            <a:r>
              <a:rPr lang="en-US" noProof="0"/>
              <a:t>Presentation Title, Speaker, Location</a:t>
            </a:r>
          </a:p>
        </p:txBody>
      </p:sp>
      <p:sp>
        <p:nvSpPr>
          <p:cNvPr id="9" name="Foliennummernplatzhalter 8">
            <a:extLst>
              <a:ext uri="{FF2B5EF4-FFF2-40B4-BE49-F238E27FC236}">
                <a16:creationId xmlns:a16="http://schemas.microsoft.com/office/drawing/2014/main" id="{0F88DBB0-5DC0-4DCC-A17E-B5CBA95E804B}"/>
              </a:ext>
            </a:extLst>
          </p:cNvPr>
          <p:cNvSpPr>
            <a:spLocks noGrp="1"/>
          </p:cNvSpPr>
          <p:nvPr>
            <p:ph type="sldNum" sz="quarter" idx="17"/>
          </p:nvPr>
        </p:nvSpPr>
        <p:spPr bwMode="gray">
          <a:noFill/>
        </p:spPr>
        <p:txBody>
          <a:bodyPr/>
          <a:lstStyle>
            <a:lvl1pPr>
              <a:defRPr>
                <a:noFill/>
              </a:defRPr>
            </a:lvl1pPr>
          </a:lstStyle>
          <a:p>
            <a:fld id="{226D7710-438E-4161-93C9-3F9A4222BCCB}" type="slidenum">
              <a:rPr lang="en-US" noProof="0" smtClean="0"/>
              <a:pPr/>
              <a:t>‹#›</a:t>
            </a:fld>
            <a:endParaRPr lang="en-US" noProof="0"/>
          </a:p>
        </p:txBody>
      </p:sp>
    </p:spTree>
    <p:extLst>
      <p:ext uri="{BB962C8B-B14F-4D97-AF65-F5344CB8AC3E}">
        <p14:creationId xmlns:p14="http://schemas.microsoft.com/office/powerpoint/2010/main" val="398483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x Content and Picture">
    <p:spTree>
      <p:nvGrpSpPr>
        <p:cNvPr id="1" name=""/>
        <p:cNvGrpSpPr/>
        <p:nvPr/>
      </p:nvGrpSpPr>
      <p:grpSpPr>
        <a:xfrm>
          <a:off x="0" y="0"/>
          <a:ext cx="0" cy="0"/>
          <a:chOff x="0" y="0"/>
          <a:chExt cx="0" cy="0"/>
        </a:xfrm>
      </p:grpSpPr>
      <p:sp>
        <p:nvSpPr>
          <p:cNvPr id="19" name="Date Placeholder 18">
            <a:extLst>
              <a:ext uri="{FF2B5EF4-FFF2-40B4-BE49-F238E27FC236}">
                <a16:creationId xmlns:a16="http://schemas.microsoft.com/office/drawing/2014/main" id="{6580690E-B00E-4E29-97E4-D9A459CBA64E}"/>
              </a:ext>
            </a:extLst>
          </p:cNvPr>
          <p:cNvSpPr>
            <a:spLocks noGrp="1"/>
          </p:cNvSpPr>
          <p:nvPr>
            <p:ph type="dt" sz="half" idx="14"/>
          </p:nvPr>
        </p:nvSpPr>
        <p:spPr bwMode="gray"/>
        <p:txBody>
          <a:bodyPr/>
          <a:lstStyle/>
          <a:p>
            <a:fld id="{3B171B55-A9F0-4352-B4F6-063BC8274E8D}" type="datetime1">
              <a:rPr lang="en-US" noProof="0" smtClean="0"/>
              <a:t>8/30/2022</a:t>
            </a:fld>
            <a:endParaRPr lang="en-US" noProof="0"/>
          </a:p>
        </p:txBody>
      </p:sp>
      <p:sp>
        <p:nvSpPr>
          <p:cNvPr id="20" name="Footer Placeholder 19">
            <a:extLst>
              <a:ext uri="{FF2B5EF4-FFF2-40B4-BE49-F238E27FC236}">
                <a16:creationId xmlns:a16="http://schemas.microsoft.com/office/drawing/2014/main" id="{6ABE95A1-67EC-473C-9A4B-B05E88149655}"/>
              </a:ext>
            </a:extLst>
          </p:cNvPr>
          <p:cNvSpPr>
            <a:spLocks noGrp="1"/>
          </p:cNvSpPr>
          <p:nvPr>
            <p:ph type="ftr" sz="quarter" idx="15"/>
          </p:nvPr>
        </p:nvSpPr>
        <p:spPr bwMode="gray"/>
        <p:txBody>
          <a:bodyPr/>
          <a:lstStyle/>
          <a:p>
            <a:r>
              <a:rPr lang="en-US" noProof="0"/>
              <a:t>Presentation Title, Speaker, Location</a:t>
            </a:r>
          </a:p>
        </p:txBody>
      </p:sp>
      <p:sp>
        <p:nvSpPr>
          <p:cNvPr id="21" name="Slide Number Placeholder 20">
            <a:extLst>
              <a:ext uri="{FF2B5EF4-FFF2-40B4-BE49-F238E27FC236}">
                <a16:creationId xmlns:a16="http://schemas.microsoft.com/office/drawing/2014/main" id="{8594307D-95D7-4564-8D3C-B8A5B99E0130}"/>
              </a:ext>
            </a:extLst>
          </p:cNvPr>
          <p:cNvSpPr>
            <a:spLocks noGrp="1"/>
          </p:cNvSpPr>
          <p:nvPr>
            <p:ph type="sldNum" sz="quarter" idx="16"/>
          </p:nvPr>
        </p:nvSpPr>
        <p:spPr bwMode="gray"/>
        <p:txBody>
          <a:bodyPr/>
          <a:lstStyle/>
          <a:p>
            <a:fld id="{226D7710-438E-4161-93C9-3F9A4222BCCB}" type="slidenum">
              <a:rPr lang="en-US" noProof="0" smtClean="0"/>
              <a:pPr/>
              <a:t>‹#›</a:t>
            </a:fld>
            <a:endParaRPr lang="en-US" noProof="0"/>
          </a:p>
        </p:txBody>
      </p:sp>
      <p:sp>
        <p:nvSpPr>
          <p:cNvPr id="23" name="Text Placeholder 22">
            <a:extLst>
              <a:ext uri="{FF2B5EF4-FFF2-40B4-BE49-F238E27FC236}">
                <a16:creationId xmlns:a16="http://schemas.microsoft.com/office/drawing/2014/main" id="{43DF82FA-FC52-4C10-91EF-FA0A45481F2F}"/>
              </a:ext>
            </a:extLst>
          </p:cNvPr>
          <p:cNvSpPr>
            <a:spLocks noGrp="1"/>
          </p:cNvSpPr>
          <p:nvPr>
            <p:ph type="body" sz="quarter" idx="17" hasCustomPrompt="1"/>
          </p:nvPr>
        </p:nvSpPr>
        <p:spPr bwMode="gray">
          <a:xfrm>
            <a:off x="731836" y="4287202"/>
            <a:ext cx="3531380" cy="1805623"/>
          </a:xfrm>
        </p:spPr>
        <p:txBody>
          <a:bodyPr tIns="144000" rIns="144000"/>
          <a:lstStyle>
            <a:lvl1pPr>
              <a:defRPr/>
            </a:lvl1pPr>
          </a:lstStyle>
          <a:p>
            <a:pPr lvl="0"/>
            <a:r>
              <a:rPr lang="en-US" noProof="0"/>
              <a:t>Click to add text</a:t>
            </a:r>
          </a:p>
        </p:txBody>
      </p:sp>
      <p:sp>
        <p:nvSpPr>
          <p:cNvPr id="9" name="Picture Placeholder 10">
            <a:extLst>
              <a:ext uri="{FF2B5EF4-FFF2-40B4-BE49-F238E27FC236}">
                <a16:creationId xmlns:a16="http://schemas.microsoft.com/office/drawing/2014/main" id="{79BF0785-316F-440E-98DA-5855C3479F58}"/>
              </a:ext>
            </a:extLst>
          </p:cNvPr>
          <p:cNvSpPr>
            <a:spLocks noGrp="1"/>
          </p:cNvSpPr>
          <p:nvPr>
            <p:ph type="pic" sz="quarter" idx="18"/>
          </p:nvPr>
        </p:nvSpPr>
        <p:spPr bwMode="gray">
          <a:xfrm>
            <a:off x="731835" y="1484313"/>
            <a:ext cx="3531380" cy="2802889"/>
          </a:xfrm>
          <a:noFill/>
        </p:spPr>
        <p:txBody>
          <a:bodyPr tIns="612000" anchor="ctr"/>
          <a:lstStyle>
            <a:lvl1pPr algn="ctr">
              <a:defRPr/>
            </a:lvl1pPr>
          </a:lstStyle>
          <a:p>
            <a:r>
              <a:rPr lang="de-DE" noProof="0"/>
              <a:t>Bild durch Klicken auf Symbol hinzufügen</a:t>
            </a:r>
            <a:endParaRPr lang="en-US" noProof="0"/>
          </a:p>
        </p:txBody>
      </p:sp>
      <p:sp>
        <p:nvSpPr>
          <p:cNvPr id="10" name="Picture Placeholder 10">
            <a:extLst>
              <a:ext uri="{FF2B5EF4-FFF2-40B4-BE49-F238E27FC236}">
                <a16:creationId xmlns:a16="http://schemas.microsoft.com/office/drawing/2014/main" id="{EE79A08A-B674-4C5C-983F-05EA74818427}"/>
              </a:ext>
            </a:extLst>
          </p:cNvPr>
          <p:cNvSpPr>
            <a:spLocks noGrp="1"/>
          </p:cNvSpPr>
          <p:nvPr>
            <p:ph type="pic" sz="quarter" idx="19"/>
          </p:nvPr>
        </p:nvSpPr>
        <p:spPr bwMode="gray">
          <a:xfrm>
            <a:off x="4330309" y="1484313"/>
            <a:ext cx="3531380" cy="2802889"/>
          </a:xfrm>
          <a:noFill/>
        </p:spPr>
        <p:txBody>
          <a:bodyPr tIns="612000" anchor="ctr"/>
          <a:lstStyle>
            <a:lvl1pPr algn="ctr">
              <a:defRPr/>
            </a:lvl1pPr>
          </a:lstStyle>
          <a:p>
            <a:r>
              <a:rPr lang="de-DE" noProof="0"/>
              <a:t>Bild durch Klicken auf Symbol hinzufügen</a:t>
            </a:r>
            <a:endParaRPr lang="en-US" noProof="0"/>
          </a:p>
        </p:txBody>
      </p:sp>
      <p:sp>
        <p:nvSpPr>
          <p:cNvPr id="11" name="Picture Placeholder 10">
            <a:extLst>
              <a:ext uri="{FF2B5EF4-FFF2-40B4-BE49-F238E27FC236}">
                <a16:creationId xmlns:a16="http://schemas.microsoft.com/office/drawing/2014/main" id="{CF9D5852-1FA1-4921-AB99-9A885413945C}"/>
              </a:ext>
            </a:extLst>
          </p:cNvPr>
          <p:cNvSpPr>
            <a:spLocks noGrp="1"/>
          </p:cNvSpPr>
          <p:nvPr>
            <p:ph type="pic" sz="quarter" idx="20"/>
          </p:nvPr>
        </p:nvSpPr>
        <p:spPr bwMode="gray">
          <a:xfrm>
            <a:off x="7928783" y="1484313"/>
            <a:ext cx="3531380" cy="2802889"/>
          </a:xfrm>
          <a:noFill/>
        </p:spPr>
        <p:txBody>
          <a:bodyPr tIns="612000" anchor="ctr"/>
          <a:lstStyle>
            <a:lvl1pPr algn="ctr">
              <a:defRPr/>
            </a:lvl1pPr>
          </a:lstStyle>
          <a:p>
            <a:r>
              <a:rPr lang="de-DE" noProof="0"/>
              <a:t>Bild durch Klicken auf Symbol hinzufügen</a:t>
            </a:r>
            <a:endParaRPr lang="en-US" noProof="0"/>
          </a:p>
        </p:txBody>
      </p:sp>
      <p:sp>
        <p:nvSpPr>
          <p:cNvPr id="13" name="Text Placeholder 22">
            <a:extLst>
              <a:ext uri="{FF2B5EF4-FFF2-40B4-BE49-F238E27FC236}">
                <a16:creationId xmlns:a16="http://schemas.microsoft.com/office/drawing/2014/main" id="{399ED4F0-6D1F-484F-8822-23F5E547D4EB}"/>
              </a:ext>
            </a:extLst>
          </p:cNvPr>
          <p:cNvSpPr>
            <a:spLocks noGrp="1"/>
          </p:cNvSpPr>
          <p:nvPr>
            <p:ph type="body" sz="quarter" idx="22" hasCustomPrompt="1"/>
          </p:nvPr>
        </p:nvSpPr>
        <p:spPr bwMode="gray">
          <a:xfrm>
            <a:off x="4332286" y="4287202"/>
            <a:ext cx="3531380" cy="1805623"/>
          </a:xfrm>
        </p:spPr>
        <p:txBody>
          <a:bodyPr tIns="144000" rIns="144000"/>
          <a:lstStyle>
            <a:lvl1pPr>
              <a:defRPr/>
            </a:lvl1pPr>
          </a:lstStyle>
          <a:p>
            <a:pPr lvl="0"/>
            <a:r>
              <a:rPr lang="en-US" noProof="0"/>
              <a:t>Click to add text</a:t>
            </a:r>
          </a:p>
        </p:txBody>
      </p:sp>
      <p:sp>
        <p:nvSpPr>
          <p:cNvPr id="14" name="Text Placeholder 22">
            <a:extLst>
              <a:ext uri="{FF2B5EF4-FFF2-40B4-BE49-F238E27FC236}">
                <a16:creationId xmlns:a16="http://schemas.microsoft.com/office/drawing/2014/main" id="{E99A320E-EE7B-4EDC-A7AD-8EC031D1DDDE}"/>
              </a:ext>
            </a:extLst>
          </p:cNvPr>
          <p:cNvSpPr>
            <a:spLocks noGrp="1"/>
          </p:cNvSpPr>
          <p:nvPr>
            <p:ph type="body" sz="quarter" idx="23" hasCustomPrompt="1"/>
          </p:nvPr>
        </p:nvSpPr>
        <p:spPr bwMode="gray">
          <a:xfrm>
            <a:off x="7932736" y="4287202"/>
            <a:ext cx="3531380" cy="1805623"/>
          </a:xfrm>
        </p:spPr>
        <p:txBody>
          <a:bodyPr tIns="144000" rIns="144000"/>
          <a:lstStyle>
            <a:lvl1pPr>
              <a:defRPr/>
            </a:lvl1pPr>
          </a:lstStyle>
          <a:p>
            <a:pPr lvl="0"/>
            <a:r>
              <a:rPr lang="en-US" noProof="0"/>
              <a:t>Click to add text</a:t>
            </a:r>
          </a:p>
        </p:txBody>
      </p:sp>
      <p:sp>
        <p:nvSpPr>
          <p:cNvPr id="2" name="Title 1">
            <a:extLst>
              <a:ext uri="{FF2B5EF4-FFF2-40B4-BE49-F238E27FC236}">
                <a16:creationId xmlns:a16="http://schemas.microsoft.com/office/drawing/2014/main" id="{429B33C8-F682-45BF-B3EC-CBA33BFA9524}"/>
              </a:ext>
            </a:extLst>
          </p:cNvPr>
          <p:cNvSpPr>
            <a:spLocks noGrp="1"/>
          </p:cNvSpPr>
          <p:nvPr>
            <p:ph type="title" hasCustomPrompt="1"/>
          </p:nvPr>
        </p:nvSpPr>
        <p:spPr bwMode="gray"/>
        <p:txBody>
          <a:bodyPr/>
          <a:lstStyle>
            <a:lvl1pPr>
              <a:defRPr/>
            </a:lvl1pPr>
          </a:lstStyle>
          <a:p>
            <a:r>
              <a:rPr lang="en-US" noProof="0"/>
              <a:t>Click to add title</a:t>
            </a:r>
          </a:p>
        </p:txBody>
      </p:sp>
      <p:sp>
        <p:nvSpPr>
          <p:cNvPr id="16" name="Untertitel 2">
            <a:extLst>
              <a:ext uri="{FF2B5EF4-FFF2-40B4-BE49-F238E27FC236}">
                <a16:creationId xmlns:a16="http://schemas.microsoft.com/office/drawing/2014/main" id="{8298CCF3-EE6A-418B-9BED-3C8F59A51644}"/>
              </a:ext>
            </a:extLst>
          </p:cNvPr>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tabLst/>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a:t>Click to add subtitle</a:t>
            </a:r>
          </a:p>
        </p:txBody>
      </p:sp>
    </p:spTree>
    <p:extLst>
      <p:ext uri="{BB962C8B-B14F-4D97-AF65-F5344CB8AC3E}">
        <p14:creationId xmlns:p14="http://schemas.microsoft.com/office/powerpoint/2010/main" val="6252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x Content and Picture">
    <p:spTree>
      <p:nvGrpSpPr>
        <p:cNvPr id="1" name=""/>
        <p:cNvGrpSpPr/>
        <p:nvPr/>
      </p:nvGrpSpPr>
      <p:grpSpPr>
        <a:xfrm>
          <a:off x="0" y="0"/>
          <a:ext cx="0" cy="0"/>
          <a:chOff x="0" y="0"/>
          <a:chExt cx="0" cy="0"/>
        </a:xfrm>
      </p:grpSpPr>
      <p:sp>
        <p:nvSpPr>
          <p:cNvPr id="19" name="Date Placeholder 18">
            <a:extLst>
              <a:ext uri="{FF2B5EF4-FFF2-40B4-BE49-F238E27FC236}">
                <a16:creationId xmlns:a16="http://schemas.microsoft.com/office/drawing/2014/main" id="{6580690E-B00E-4E29-97E4-D9A459CBA64E}"/>
              </a:ext>
            </a:extLst>
          </p:cNvPr>
          <p:cNvSpPr>
            <a:spLocks noGrp="1"/>
          </p:cNvSpPr>
          <p:nvPr>
            <p:ph type="dt" sz="half" idx="14"/>
          </p:nvPr>
        </p:nvSpPr>
        <p:spPr bwMode="gray"/>
        <p:txBody>
          <a:bodyPr/>
          <a:lstStyle/>
          <a:p>
            <a:fld id="{88958738-E210-4CBF-B313-79F19D651CFC}" type="datetime1">
              <a:rPr lang="en-US" noProof="0" smtClean="0"/>
              <a:t>8/30/2022</a:t>
            </a:fld>
            <a:endParaRPr lang="en-US" noProof="0"/>
          </a:p>
        </p:txBody>
      </p:sp>
      <p:sp>
        <p:nvSpPr>
          <p:cNvPr id="20" name="Footer Placeholder 19">
            <a:extLst>
              <a:ext uri="{FF2B5EF4-FFF2-40B4-BE49-F238E27FC236}">
                <a16:creationId xmlns:a16="http://schemas.microsoft.com/office/drawing/2014/main" id="{6ABE95A1-67EC-473C-9A4B-B05E88149655}"/>
              </a:ext>
            </a:extLst>
          </p:cNvPr>
          <p:cNvSpPr>
            <a:spLocks noGrp="1"/>
          </p:cNvSpPr>
          <p:nvPr>
            <p:ph type="ftr" sz="quarter" idx="15"/>
          </p:nvPr>
        </p:nvSpPr>
        <p:spPr bwMode="gray"/>
        <p:txBody>
          <a:bodyPr/>
          <a:lstStyle/>
          <a:p>
            <a:r>
              <a:rPr lang="en-US" noProof="0"/>
              <a:t>Presentation Title, Speaker, Location</a:t>
            </a:r>
          </a:p>
        </p:txBody>
      </p:sp>
      <p:sp>
        <p:nvSpPr>
          <p:cNvPr id="21" name="Slide Number Placeholder 20">
            <a:extLst>
              <a:ext uri="{FF2B5EF4-FFF2-40B4-BE49-F238E27FC236}">
                <a16:creationId xmlns:a16="http://schemas.microsoft.com/office/drawing/2014/main" id="{8594307D-95D7-4564-8D3C-B8A5B99E0130}"/>
              </a:ext>
            </a:extLst>
          </p:cNvPr>
          <p:cNvSpPr>
            <a:spLocks noGrp="1"/>
          </p:cNvSpPr>
          <p:nvPr>
            <p:ph type="sldNum" sz="quarter" idx="16"/>
          </p:nvPr>
        </p:nvSpPr>
        <p:spPr bwMode="gray"/>
        <p:txBody>
          <a:bodyPr/>
          <a:lstStyle/>
          <a:p>
            <a:fld id="{226D7710-438E-4161-93C9-3F9A4222BCCB}" type="slidenum">
              <a:rPr lang="en-US" noProof="0" smtClean="0"/>
              <a:pPr/>
              <a:t>‹#›</a:t>
            </a:fld>
            <a:endParaRPr lang="en-US" noProof="0"/>
          </a:p>
        </p:txBody>
      </p:sp>
      <p:sp>
        <p:nvSpPr>
          <p:cNvPr id="23" name="Text Placeholder 22">
            <a:extLst>
              <a:ext uri="{FF2B5EF4-FFF2-40B4-BE49-F238E27FC236}">
                <a16:creationId xmlns:a16="http://schemas.microsoft.com/office/drawing/2014/main" id="{43DF82FA-FC52-4C10-91EF-FA0A45481F2F}"/>
              </a:ext>
            </a:extLst>
          </p:cNvPr>
          <p:cNvSpPr>
            <a:spLocks noGrp="1"/>
          </p:cNvSpPr>
          <p:nvPr>
            <p:ph type="body" sz="quarter" idx="17" hasCustomPrompt="1"/>
          </p:nvPr>
        </p:nvSpPr>
        <p:spPr bwMode="gray">
          <a:xfrm>
            <a:off x="731836" y="4287202"/>
            <a:ext cx="2627307" cy="1805623"/>
          </a:xfrm>
        </p:spPr>
        <p:txBody>
          <a:bodyPr tIns="144000" rIns="144000"/>
          <a:lstStyle>
            <a:lvl1pPr>
              <a:defRPr/>
            </a:lvl1pPr>
          </a:lstStyle>
          <a:p>
            <a:pPr lvl="0"/>
            <a:r>
              <a:rPr lang="en-US" noProof="0"/>
              <a:t>Click to add text</a:t>
            </a:r>
          </a:p>
        </p:txBody>
      </p:sp>
      <p:sp>
        <p:nvSpPr>
          <p:cNvPr id="9" name="Picture Placeholder 10">
            <a:extLst>
              <a:ext uri="{FF2B5EF4-FFF2-40B4-BE49-F238E27FC236}">
                <a16:creationId xmlns:a16="http://schemas.microsoft.com/office/drawing/2014/main" id="{79BF0785-316F-440E-98DA-5855C3479F58}"/>
              </a:ext>
            </a:extLst>
          </p:cNvPr>
          <p:cNvSpPr>
            <a:spLocks noGrp="1"/>
          </p:cNvSpPr>
          <p:nvPr>
            <p:ph type="pic" sz="quarter" idx="18"/>
          </p:nvPr>
        </p:nvSpPr>
        <p:spPr bwMode="gray">
          <a:xfrm>
            <a:off x="731835" y="1484313"/>
            <a:ext cx="2627307" cy="2802889"/>
          </a:xfrm>
          <a:noFill/>
        </p:spPr>
        <p:txBody>
          <a:bodyPr tIns="612000" anchor="ctr"/>
          <a:lstStyle>
            <a:lvl1pPr algn="ctr">
              <a:defRPr/>
            </a:lvl1pPr>
          </a:lstStyle>
          <a:p>
            <a:r>
              <a:rPr lang="de-DE" noProof="0"/>
              <a:t>Bild durch Klicken auf Symbol hinzufügen</a:t>
            </a:r>
            <a:endParaRPr lang="en-US" noProof="0"/>
          </a:p>
        </p:txBody>
      </p:sp>
      <p:sp>
        <p:nvSpPr>
          <p:cNvPr id="10" name="Picture Placeholder 10">
            <a:extLst>
              <a:ext uri="{FF2B5EF4-FFF2-40B4-BE49-F238E27FC236}">
                <a16:creationId xmlns:a16="http://schemas.microsoft.com/office/drawing/2014/main" id="{EE79A08A-B674-4C5C-983F-05EA74818427}"/>
              </a:ext>
            </a:extLst>
          </p:cNvPr>
          <p:cNvSpPr>
            <a:spLocks noGrp="1"/>
          </p:cNvSpPr>
          <p:nvPr>
            <p:ph type="pic" sz="quarter" idx="19"/>
          </p:nvPr>
        </p:nvSpPr>
        <p:spPr bwMode="gray">
          <a:xfrm>
            <a:off x="3432175" y="1484313"/>
            <a:ext cx="2627307" cy="2802889"/>
          </a:xfrm>
          <a:noFill/>
        </p:spPr>
        <p:txBody>
          <a:bodyPr tIns="612000" anchor="ctr"/>
          <a:lstStyle>
            <a:lvl1pPr algn="ctr">
              <a:defRPr/>
            </a:lvl1pPr>
          </a:lstStyle>
          <a:p>
            <a:r>
              <a:rPr lang="de-DE" noProof="0"/>
              <a:t>Bild durch Klicken auf Symbol hinzufügen</a:t>
            </a:r>
            <a:endParaRPr lang="en-US" noProof="0"/>
          </a:p>
        </p:txBody>
      </p:sp>
      <p:sp>
        <p:nvSpPr>
          <p:cNvPr id="11" name="Picture Placeholder 10">
            <a:extLst>
              <a:ext uri="{FF2B5EF4-FFF2-40B4-BE49-F238E27FC236}">
                <a16:creationId xmlns:a16="http://schemas.microsoft.com/office/drawing/2014/main" id="{CF9D5852-1FA1-4921-AB99-9A885413945C}"/>
              </a:ext>
            </a:extLst>
          </p:cNvPr>
          <p:cNvSpPr>
            <a:spLocks noGrp="1"/>
          </p:cNvSpPr>
          <p:nvPr>
            <p:ph type="pic" sz="quarter" idx="20"/>
          </p:nvPr>
        </p:nvSpPr>
        <p:spPr bwMode="gray">
          <a:xfrm>
            <a:off x="6132515" y="1484313"/>
            <a:ext cx="2627307" cy="2802889"/>
          </a:xfrm>
          <a:noFill/>
        </p:spPr>
        <p:txBody>
          <a:bodyPr tIns="612000" anchor="ctr"/>
          <a:lstStyle>
            <a:lvl1pPr algn="ctr">
              <a:defRPr/>
            </a:lvl1pPr>
          </a:lstStyle>
          <a:p>
            <a:r>
              <a:rPr lang="de-DE" noProof="0"/>
              <a:t>Bild durch Klicken auf Symbol hinzufügen</a:t>
            </a:r>
            <a:endParaRPr lang="en-US" noProof="0"/>
          </a:p>
        </p:txBody>
      </p:sp>
      <p:sp>
        <p:nvSpPr>
          <p:cNvPr id="12" name="Picture Placeholder 10">
            <a:extLst>
              <a:ext uri="{FF2B5EF4-FFF2-40B4-BE49-F238E27FC236}">
                <a16:creationId xmlns:a16="http://schemas.microsoft.com/office/drawing/2014/main" id="{C63E2164-0A68-49B5-9571-788A93701C82}"/>
              </a:ext>
            </a:extLst>
          </p:cNvPr>
          <p:cNvSpPr>
            <a:spLocks noGrp="1"/>
          </p:cNvSpPr>
          <p:nvPr>
            <p:ph type="pic" sz="quarter" idx="21"/>
          </p:nvPr>
        </p:nvSpPr>
        <p:spPr bwMode="gray">
          <a:xfrm>
            <a:off x="8832855" y="1484313"/>
            <a:ext cx="2627307" cy="2802889"/>
          </a:xfrm>
          <a:noFill/>
        </p:spPr>
        <p:txBody>
          <a:bodyPr tIns="612000" anchor="ctr"/>
          <a:lstStyle>
            <a:lvl1pPr algn="ctr">
              <a:defRPr/>
            </a:lvl1pPr>
          </a:lstStyle>
          <a:p>
            <a:r>
              <a:rPr lang="de-DE" noProof="0"/>
              <a:t>Bild durch Klicken auf Symbol hinzufügen</a:t>
            </a:r>
            <a:endParaRPr lang="en-US" noProof="0"/>
          </a:p>
        </p:txBody>
      </p:sp>
      <p:sp>
        <p:nvSpPr>
          <p:cNvPr id="13" name="Text Placeholder 22">
            <a:extLst>
              <a:ext uri="{FF2B5EF4-FFF2-40B4-BE49-F238E27FC236}">
                <a16:creationId xmlns:a16="http://schemas.microsoft.com/office/drawing/2014/main" id="{399ED4F0-6D1F-484F-8822-23F5E547D4EB}"/>
              </a:ext>
            </a:extLst>
          </p:cNvPr>
          <p:cNvSpPr>
            <a:spLocks noGrp="1"/>
          </p:cNvSpPr>
          <p:nvPr>
            <p:ph type="body" sz="quarter" idx="22" hasCustomPrompt="1"/>
          </p:nvPr>
        </p:nvSpPr>
        <p:spPr bwMode="gray">
          <a:xfrm>
            <a:off x="3434812" y="4287202"/>
            <a:ext cx="2627307" cy="1805623"/>
          </a:xfrm>
        </p:spPr>
        <p:txBody>
          <a:bodyPr tIns="144000" rIns="144000"/>
          <a:lstStyle>
            <a:lvl1pPr>
              <a:defRPr/>
            </a:lvl1pPr>
          </a:lstStyle>
          <a:p>
            <a:pPr lvl="0"/>
            <a:r>
              <a:rPr lang="en-US" noProof="0"/>
              <a:t>Click to add text</a:t>
            </a:r>
          </a:p>
        </p:txBody>
      </p:sp>
      <p:sp>
        <p:nvSpPr>
          <p:cNvPr id="14" name="Text Placeholder 22">
            <a:extLst>
              <a:ext uri="{FF2B5EF4-FFF2-40B4-BE49-F238E27FC236}">
                <a16:creationId xmlns:a16="http://schemas.microsoft.com/office/drawing/2014/main" id="{E99A320E-EE7B-4EDC-A7AD-8EC031D1DDDE}"/>
              </a:ext>
            </a:extLst>
          </p:cNvPr>
          <p:cNvSpPr>
            <a:spLocks noGrp="1"/>
          </p:cNvSpPr>
          <p:nvPr>
            <p:ph type="body" sz="quarter" idx="23" hasCustomPrompt="1"/>
          </p:nvPr>
        </p:nvSpPr>
        <p:spPr bwMode="gray">
          <a:xfrm>
            <a:off x="6137788" y="4287202"/>
            <a:ext cx="2627307" cy="1805623"/>
          </a:xfrm>
        </p:spPr>
        <p:txBody>
          <a:bodyPr tIns="144000" rIns="144000"/>
          <a:lstStyle>
            <a:lvl1pPr>
              <a:defRPr/>
            </a:lvl1pPr>
          </a:lstStyle>
          <a:p>
            <a:pPr lvl="0"/>
            <a:r>
              <a:rPr lang="en-US" noProof="0"/>
              <a:t>Click to add text</a:t>
            </a:r>
          </a:p>
        </p:txBody>
      </p:sp>
      <p:sp>
        <p:nvSpPr>
          <p:cNvPr id="15" name="Text Placeholder 22">
            <a:extLst>
              <a:ext uri="{FF2B5EF4-FFF2-40B4-BE49-F238E27FC236}">
                <a16:creationId xmlns:a16="http://schemas.microsoft.com/office/drawing/2014/main" id="{A6F218D2-1A66-41B7-B131-ADF7254209C2}"/>
              </a:ext>
            </a:extLst>
          </p:cNvPr>
          <p:cNvSpPr>
            <a:spLocks noGrp="1"/>
          </p:cNvSpPr>
          <p:nvPr>
            <p:ph type="body" sz="quarter" idx="24" hasCustomPrompt="1"/>
          </p:nvPr>
        </p:nvSpPr>
        <p:spPr bwMode="gray">
          <a:xfrm>
            <a:off x="8840764" y="4287202"/>
            <a:ext cx="2627307" cy="1805623"/>
          </a:xfrm>
        </p:spPr>
        <p:txBody>
          <a:bodyPr tIns="144000" rIns="144000"/>
          <a:lstStyle>
            <a:lvl1pPr>
              <a:defRPr/>
            </a:lvl1pPr>
          </a:lstStyle>
          <a:p>
            <a:pPr lvl="0"/>
            <a:r>
              <a:rPr lang="en-US" noProof="0"/>
              <a:t>Click to add text</a:t>
            </a:r>
          </a:p>
        </p:txBody>
      </p:sp>
      <p:sp>
        <p:nvSpPr>
          <p:cNvPr id="2" name="Title 1">
            <a:extLst>
              <a:ext uri="{FF2B5EF4-FFF2-40B4-BE49-F238E27FC236}">
                <a16:creationId xmlns:a16="http://schemas.microsoft.com/office/drawing/2014/main" id="{EB45E25A-0F9B-42C0-A738-7DD80E3F6181}"/>
              </a:ext>
            </a:extLst>
          </p:cNvPr>
          <p:cNvSpPr>
            <a:spLocks noGrp="1"/>
          </p:cNvSpPr>
          <p:nvPr>
            <p:ph type="title" hasCustomPrompt="1"/>
          </p:nvPr>
        </p:nvSpPr>
        <p:spPr bwMode="gray"/>
        <p:txBody>
          <a:bodyPr/>
          <a:lstStyle>
            <a:lvl1pPr>
              <a:defRPr/>
            </a:lvl1pPr>
          </a:lstStyle>
          <a:p>
            <a:r>
              <a:rPr lang="en-US" noProof="0"/>
              <a:t>Click to add title</a:t>
            </a:r>
          </a:p>
        </p:txBody>
      </p:sp>
      <p:sp>
        <p:nvSpPr>
          <p:cNvPr id="17" name="Untertitel 2">
            <a:extLst>
              <a:ext uri="{FF2B5EF4-FFF2-40B4-BE49-F238E27FC236}">
                <a16:creationId xmlns:a16="http://schemas.microsoft.com/office/drawing/2014/main" id="{AAFDE49B-E03E-4EF2-BF71-6E6768FE0325}"/>
              </a:ext>
            </a:extLst>
          </p:cNvPr>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tabLst/>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a:t>Click to add subtitle</a:t>
            </a:r>
          </a:p>
        </p:txBody>
      </p:sp>
    </p:spTree>
    <p:extLst>
      <p:ext uri="{BB962C8B-B14F-4D97-AF65-F5344CB8AC3E}">
        <p14:creationId xmlns:p14="http://schemas.microsoft.com/office/powerpoint/2010/main" val="224386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 x Content and Picture">
    <p:spTree>
      <p:nvGrpSpPr>
        <p:cNvPr id="1" name=""/>
        <p:cNvGrpSpPr/>
        <p:nvPr/>
      </p:nvGrpSpPr>
      <p:grpSpPr>
        <a:xfrm>
          <a:off x="0" y="0"/>
          <a:ext cx="0" cy="0"/>
          <a:chOff x="0" y="0"/>
          <a:chExt cx="0" cy="0"/>
        </a:xfrm>
      </p:grpSpPr>
      <p:sp>
        <p:nvSpPr>
          <p:cNvPr id="19" name="Date Placeholder 18">
            <a:extLst>
              <a:ext uri="{FF2B5EF4-FFF2-40B4-BE49-F238E27FC236}">
                <a16:creationId xmlns:a16="http://schemas.microsoft.com/office/drawing/2014/main" id="{6580690E-B00E-4E29-97E4-D9A459CBA64E}"/>
              </a:ext>
            </a:extLst>
          </p:cNvPr>
          <p:cNvSpPr>
            <a:spLocks noGrp="1"/>
          </p:cNvSpPr>
          <p:nvPr>
            <p:ph type="dt" sz="half" idx="14"/>
          </p:nvPr>
        </p:nvSpPr>
        <p:spPr bwMode="gray"/>
        <p:txBody>
          <a:bodyPr/>
          <a:lstStyle/>
          <a:p>
            <a:fld id="{E909C3CB-F559-4548-8DB2-B16CBFBE1B35}" type="datetime1">
              <a:rPr lang="en-US" noProof="0" smtClean="0"/>
              <a:t>8/30/2022</a:t>
            </a:fld>
            <a:endParaRPr lang="en-US" noProof="0"/>
          </a:p>
        </p:txBody>
      </p:sp>
      <p:sp>
        <p:nvSpPr>
          <p:cNvPr id="20" name="Footer Placeholder 19">
            <a:extLst>
              <a:ext uri="{FF2B5EF4-FFF2-40B4-BE49-F238E27FC236}">
                <a16:creationId xmlns:a16="http://schemas.microsoft.com/office/drawing/2014/main" id="{6ABE95A1-67EC-473C-9A4B-B05E88149655}"/>
              </a:ext>
            </a:extLst>
          </p:cNvPr>
          <p:cNvSpPr>
            <a:spLocks noGrp="1"/>
          </p:cNvSpPr>
          <p:nvPr>
            <p:ph type="ftr" sz="quarter" idx="15"/>
          </p:nvPr>
        </p:nvSpPr>
        <p:spPr bwMode="gray"/>
        <p:txBody>
          <a:bodyPr/>
          <a:lstStyle/>
          <a:p>
            <a:r>
              <a:rPr lang="en-US" noProof="0"/>
              <a:t>Presentation Title, Speaker, Location</a:t>
            </a:r>
          </a:p>
        </p:txBody>
      </p:sp>
      <p:sp>
        <p:nvSpPr>
          <p:cNvPr id="21" name="Slide Number Placeholder 20">
            <a:extLst>
              <a:ext uri="{FF2B5EF4-FFF2-40B4-BE49-F238E27FC236}">
                <a16:creationId xmlns:a16="http://schemas.microsoft.com/office/drawing/2014/main" id="{8594307D-95D7-4564-8D3C-B8A5B99E0130}"/>
              </a:ext>
            </a:extLst>
          </p:cNvPr>
          <p:cNvSpPr>
            <a:spLocks noGrp="1"/>
          </p:cNvSpPr>
          <p:nvPr>
            <p:ph type="sldNum" sz="quarter" idx="16"/>
          </p:nvPr>
        </p:nvSpPr>
        <p:spPr bwMode="gray"/>
        <p:txBody>
          <a:bodyPr/>
          <a:lstStyle/>
          <a:p>
            <a:fld id="{226D7710-438E-4161-93C9-3F9A4222BCCB}" type="slidenum">
              <a:rPr lang="en-US" noProof="0" smtClean="0"/>
              <a:pPr/>
              <a:t>‹#›</a:t>
            </a:fld>
            <a:endParaRPr lang="en-US" noProof="0"/>
          </a:p>
        </p:txBody>
      </p:sp>
      <p:sp>
        <p:nvSpPr>
          <p:cNvPr id="23" name="Text Placeholder 22">
            <a:extLst>
              <a:ext uri="{FF2B5EF4-FFF2-40B4-BE49-F238E27FC236}">
                <a16:creationId xmlns:a16="http://schemas.microsoft.com/office/drawing/2014/main" id="{43DF82FA-FC52-4C10-91EF-FA0A45481F2F}"/>
              </a:ext>
            </a:extLst>
          </p:cNvPr>
          <p:cNvSpPr>
            <a:spLocks noGrp="1"/>
          </p:cNvSpPr>
          <p:nvPr>
            <p:ph type="body" sz="quarter" idx="17" hasCustomPrompt="1"/>
          </p:nvPr>
        </p:nvSpPr>
        <p:spPr bwMode="gray">
          <a:xfrm>
            <a:off x="731836" y="3438933"/>
            <a:ext cx="1727195" cy="2653892"/>
          </a:xfrm>
        </p:spPr>
        <p:txBody>
          <a:bodyPr tIns="144000" rIns="144000"/>
          <a:lstStyle>
            <a:lvl1pPr>
              <a:defRPr/>
            </a:lvl1pPr>
          </a:lstStyle>
          <a:p>
            <a:pPr lvl="0"/>
            <a:r>
              <a:rPr lang="en-US" noProof="0"/>
              <a:t>Click to add text</a:t>
            </a:r>
          </a:p>
        </p:txBody>
      </p:sp>
      <p:sp>
        <p:nvSpPr>
          <p:cNvPr id="9" name="Picture Placeholder 10">
            <a:extLst>
              <a:ext uri="{FF2B5EF4-FFF2-40B4-BE49-F238E27FC236}">
                <a16:creationId xmlns:a16="http://schemas.microsoft.com/office/drawing/2014/main" id="{79BF0785-316F-440E-98DA-5855C3479F58}"/>
              </a:ext>
            </a:extLst>
          </p:cNvPr>
          <p:cNvSpPr>
            <a:spLocks noGrp="1"/>
          </p:cNvSpPr>
          <p:nvPr>
            <p:ph type="pic" sz="quarter" idx="18"/>
          </p:nvPr>
        </p:nvSpPr>
        <p:spPr bwMode="gray">
          <a:xfrm>
            <a:off x="731839" y="1484313"/>
            <a:ext cx="1727195" cy="1954620"/>
          </a:xfrm>
          <a:noFill/>
        </p:spPr>
        <p:txBody>
          <a:bodyPr tIns="612000" anchor="ctr"/>
          <a:lstStyle>
            <a:lvl1pPr algn="ctr">
              <a:defRPr/>
            </a:lvl1pPr>
          </a:lstStyle>
          <a:p>
            <a:r>
              <a:rPr lang="de-DE" noProof="0"/>
              <a:t>Bild durch Klicken auf Symbol hinzufügen</a:t>
            </a:r>
            <a:endParaRPr lang="en-US" noProof="0"/>
          </a:p>
        </p:txBody>
      </p:sp>
      <p:sp>
        <p:nvSpPr>
          <p:cNvPr id="10" name="Picture Placeholder 10">
            <a:extLst>
              <a:ext uri="{FF2B5EF4-FFF2-40B4-BE49-F238E27FC236}">
                <a16:creationId xmlns:a16="http://schemas.microsoft.com/office/drawing/2014/main" id="{EE79A08A-B674-4C5C-983F-05EA74818427}"/>
              </a:ext>
            </a:extLst>
          </p:cNvPr>
          <p:cNvSpPr>
            <a:spLocks noGrp="1"/>
          </p:cNvSpPr>
          <p:nvPr>
            <p:ph type="pic" sz="quarter" idx="19"/>
          </p:nvPr>
        </p:nvSpPr>
        <p:spPr bwMode="gray">
          <a:xfrm>
            <a:off x="2532065" y="1484313"/>
            <a:ext cx="1727195" cy="1954620"/>
          </a:xfrm>
          <a:noFill/>
        </p:spPr>
        <p:txBody>
          <a:bodyPr tIns="612000" anchor="ctr"/>
          <a:lstStyle>
            <a:lvl1pPr algn="ctr">
              <a:defRPr/>
            </a:lvl1pPr>
          </a:lstStyle>
          <a:p>
            <a:r>
              <a:rPr lang="de-DE" noProof="0"/>
              <a:t>Bild durch Klicken auf Symbol hinzufügen</a:t>
            </a:r>
            <a:endParaRPr lang="en-US" noProof="0"/>
          </a:p>
        </p:txBody>
      </p:sp>
      <p:sp>
        <p:nvSpPr>
          <p:cNvPr id="11" name="Picture Placeholder 10">
            <a:extLst>
              <a:ext uri="{FF2B5EF4-FFF2-40B4-BE49-F238E27FC236}">
                <a16:creationId xmlns:a16="http://schemas.microsoft.com/office/drawing/2014/main" id="{CF9D5852-1FA1-4921-AB99-9A885413945C}"/>
              </a:ext>
            </a:extLst>
          </p:cNvPr>
          <p:cNvSpPr>
            <a:spLocks noGrp="1"/>
          </p:cNvSpPr>
          <p:nvPr>
            <p:ph type="pic" sz="quarter" idx="20"/>
          </p:nvPr>
        </p:nvSpPr>
        <p:spPr bwMode="gray">
          <a:xfrm>
            <a:off x="4332291" y="1484313"/>
            <a:ext cx="1727195" cy="1954620"/>
          </a:xfrm>
          <a:noFill/>
        </p:spPr>
        <p:txBody>
          <a:bodyPr tIns="612000" anchor="ctr"/>
          <a:lstStyle>
            <a:lvl1pPr algn="ctr">
              <a:defRPr/>
            </a:lvl1pPr>
          </a:lstStyle>
          <a:p>
            <a:r>
              <a:rPr lang="de-DE" noProof="0"/>
              <a:t>Bild durch Klicken auf Symbol hinzufügen</a:t>
            </a:r>
            <a:endParaRPr lang="en-US" noProof="0"/>
          </a:p>
        </p:txBody>
      </p:sp>
      <p:sp>
        <p:nvSpPr>
          <p:cNvPr id="12" name="Picture Placeholder 10">
            <a:extLst>
              <a:ext uri="{FF2B5EF4-FFF2-40B4-BE49-F238E27FC236}">
                <a16:creationId xmlns:a16="http://schemas.microsoft.com/office/drawing/2014/main" id="{C63E2164-0A68-49B5-9571-788A93701C82}"/>
              </a:ext>
            </a:extLst>
          </p:cNvPr>
          <p:cNvSpPr>
            <a:spLocks noGrp="1"/>
          </p:cNvSpPr>
          <p:nvPr>
            <p:ph type="pic" sz="quarter" idx="21"/>
          </p:nvPr>
        </p:nvSpPr>
        <p:spPr bwMode="gray">
          <a:xfrm>
            <a:off x="6132517" y="1484313"/>
            <a:ext cx="1727195" cy="1954620"/>
          </a:xfrm>
          <a:noFill/>
        </p:spPr>
        <p:txBody>
          <a:bodyPr tIns="612000" anchor="ctr"/>
          <a:lstStyle>
            <a:lvl1pPr algn="ctr">
              <a:defRPr/>
            </a:lvl1pPr>
          </a:lstStyle>
          <a:p>
            <a:r>
              <a:rPr lang="de-DE" noProof="0"/>
              <a:t>Bild durch Klicken auf Symbol hinzufügen</a:t>
            </a:r>
            <a:endParaRPr lang="en-US" noProof="0"/>
          </a:p>
        </p:txBody>
      </p:sp>
      <p:sp>
        <p:nvSpPr>
          <p:cNvPr id="13" name="Text Placeholder 22">
            <a:extLst>
              <a:ext uri="{FF2B5EF4-FFF2-40B4-BE49-F238E27FC236}">
                <a16:creationId xmlns:a16="http://schemas.microsoft.com/office/drawing/2014/main" id="{399ED4F0-6D1F-484F-8822-23F5E547D4EB}"/>
              </a:ext>
            </a:extLst>
          </p:cNvPr>
          <p:cNvSpPr>
            <a:spLocks noGrp="1"/>
          </p:cNvSpPr>
          <p:nvPr>
            <p:ph type="body" sz="quarter" idx="22" hasCustomPrompt="1"/>
          </p:nvPr>
        </p:nvSpPr>
        <p:spPr bwMode="gray">
          <a:xfrm>
            <a:off x="2533644" y="3438933"/>
            <a:ext cx="1727195" cy="2653892"/>
          </a:xfrm>
        </p:spPr>
        <p:txBody>
          <a:bodyPr tIns="144000" rIns="144000"/>
          <a:lstStyle>
            <a:lvl1pPr>
              <a:defRPr/>
            </a:lvl1pPr>
          </a:lstStyle>
          <a:p>
            <a:pPr lvl="0"/>
            <a:r>
              <a:rPr lang="en-US" noProof="0"/>
              <a:t>Click to add text</a:t>
            </a:r>
          </a:p>
        </p:txBody>
      </p:sp>
      <p:sp>
        <p:nvSpPr>
          <p:cNvPr id="14" name="Text Placeholder 22">
            <a:extLst>
              <a:ext uri="{FF2B5EF4-FFF2-40B4-BE49-F238E27FC236}">
                <a16:creationId xmlns:a16="http://schemas.microsoft.com/office/drawing/2014/main" id="{E99A320E-EE7B-4EDC-A7AD-8EC031D1DDDE}"/>
              </a:ext>
            </a:extLst>
          </p:cNvPr>
          <p:cNvSpPr>
            <a:spLocks noGrp="1"/>
          </p:cNvSpPr>
          <p:nvPr>
            <p:ph type="body" sz="quarter" idx="23" hasCustomPrompt="1"/>
          </p:nvPr>
        </p:nvSpPr>
        <p:spPr bwMode="gray">
          <a:xfrm>
            <a:off x="4335452" y="3438933"/>
            <a:ext cx="1727195" cy="2653892"/>
          </a:xfrm>
        </p:spPr>
        <p:txBody>
          <a:bodyPr tIns="144000" rIns="144000"/>
          <a:lstStyle>
            <a:lvl1pPr>
              <a:defRPr/>
            </a:lvl1pPr>
          </a:lstStyle>
          <a:p>
            <a:pPr lvl="0"/>
            <a:r>
              <a:rPr lang="en-US" noProof="0"/>
              <a:t>Click to add text</a:t>
            </a:r>
          </a:p>
        </p:txBody>
      </p:sp>
      <p:sp>
        <p:nvSpPr>
          <p:cNvPr id="15" name="Text Placeholder 22">
            <a:extLst>
              <a:ext uri="{FF2B5EF4-FFF2-40B4-BE49-F238E27FC236}">
                <a16:creationId xmlns:a16="http://schemas.microsoft.com/office/drawing/2014/main" id="{A6F218D2-1A66-41B7-B131-ADF7254209C2}"/>
              </a:ext>
            </a:extLst>
          </p:cNvPr>
          <p:cNvSpPr>
            <a:spLocks noGrp="1"/>
          </p:cNvSpPr>
          <p:nvPr>
            <p:ph type="body" sz="quarter" idx="24" hasCustomPrompt="1"/>
          </p:nvPr>
        </p:nvSpPr>
        <p:spPr bwMode="gray">
          <a:xfrm>
            <a:off x="6137260" y="3438933"/>
            <a:ext cx="1727195" cy="2653892"/>
          </a:xfrm>
        </p:spPr>
        <p:txBody>
          <a:bodyPr tIns="144000" rIns="144000"/>
          <a:lstStyle>
            <a:lvl1pPr>
              <a:defRPr/>
            </a:lvl1pPr>
          </a:lstStyle>
          <a:p>
            <a:pPr lvl="0"/>
            <a:r>
              <a:rPr lang="en-US" noProof="0"/>
              <a:t>Click to add text</a:t>
            </a:r>
          </a:p>
        </p:txBody>
      </p:sp>
      <p:sp>
        <p:nvSpPr>
          <p:cNvPr id="16" name="Picture Placeholder 10">
            <a:extLst>
              <a:ext uri="{FF2B5EF4-FFF2-40B4-BE49-F238E27FC236}">
                <a16:creationId xmlns:a16="http://schemas.microsoft.com/office/drawing/2014/main" id="{DA6EFF13-645C-4423-B403-EC08F6E925D8}"/>
              </a:ext>
            </a:extLst>
          </p:cNvPr>
          <p:cNvSpPr>
            <a:spLocks noGrp="1"/>
          </p:cNvSpPr>
          <p:nvPr>
            <p:ph type="pic" sz="quarter" idx="25"/>
          </p:nvPr>
        </p:nvSpPr>
        <p:spPr bwMode="gray">
          <a:xfrm>
            <a:off x="7932743" y="1484313"/>
            <a:ext cx="1727195" cy="1954620"/>
          </a:xfrm>
          <a:noFill/>
        </p:spPr>
        <p:txBody>
          <a:bodyPr tIns="612000" anchor="ctr"/>
          <a:lstStyle>
            <a:lvl1pPr algn="ctr">
              <a:defRPr/>
            </a:lvl1pPr>
          </a:lstStyle>
          <a:p>
            <a:r>
              <a:rPr lang="de-DE" noProof="0"/>
              <a:t>Bild durch Klicken auf Symbol hinzufügen</a:t>
            </a:r>
            <a:endParaRPr lang="en-US" noProof="0"/>
          </a:p>
        </p:txBody>
      </p:sp>
      <p:sp>
        <p:nvSpPr>
          <p:cNvPr id="17" name="Text Placeholder 22">
            <a:extLst>
              <a:ext uri="{FF2B5EF4-FFF2-40B4-BE49-F238E27FC236}">
                <a16:creationId xmlns:a16="http://schemas.microsoft.com/office/drawing/2014/main" id="{E5F8C122-6C54-4B37-800F-913C4B5AB924}"/>
              </a:ext>
            </a:extLst>
          </p:cNvPr>
          <p:cNvSpPr>
            <a:spLocks noGrp="1"/>
          </p:cNvSpPr>
          <p:nvPr>
            <p:ph type="body" sz="quarter" idx="26" hasCustomPrompt="1"/>
          </p:nvPr>
        </p:nvSpPr>
        <p:spPr bwMode="gray">
          <a:xfrm>
            <a:off x="7939068" y="3438933"/>
            <a:ext cx="1727195" cy="2653892"/>
          </a:xfrm>
        </p:spPr>
        <p:txBody>
          <a:bodyPr tIns="144000" rIns="144000"/>
          <a:lstStyle>
            <a:lvl1pPr>
              <a:defRPr/>
            </a:lvl1pPr>
          </a:lstStyle>
          <a:p>
            <a:pPr lvl="0"/>
            <a:r>
              <a:rPr lang="en-US" noProof="0"/>
              <a:t>Click to add text</a:t>
            </a:r>
          </a:p>
        </p:txBody>
      </p:sp>
      <p:sp>
        <p:nvSpPr>
          <p:cNvPr id="22" name="Picture Placeholder 10">
            <a:extLst>
              <a:ext uri="{FF2B5EF4-FFF2-40B4-BE49-F238E27FC236}">
                <a16:creationId xmlns:a16="http://schemas.microsoft.com/office/drawing/2014/main" id="{55F41C0D-450D-47B2-B9F7-7C9A13F91E2B}"/>
              </a:ext>
            </a:extLst>
          </p:cNvPr>
          <p:cNvSpPr>
            <a:spLocks noGrp="1"/>
          </p:cNvSpPr>
          <p:nvPr>
            <p:ph type="pic" sz="quarter" idx="27"/>
          </p:nvPr>
        </p:nvSpPr>
        <p:spPr bwMode="gray">
          <a:xfrm>
            <a:off x="9732968" y="1484313"/>
            <a:ext cx="1727195" cy="1954620"/>
          </a:xfrm>
          <a:noFill/>
        </p:spPr>
        <p:txBody>
          <a:bodyPr tIns="612000" anchor="ctr"/>
          <a:lstStyle>
            <a:lvl1pPr algn="ctr">
              <a:defRPr/>
            </a:lvl1pPr>
          </a:lstStyle>
          <a:p>
            <a:r>
              <a:rPr lang="de-DE" noProof="0"/>
              <a:t>Bild durch Klicken auf Symbol hinzufügen</a:t>
            </a:r>
            <a:endParaRPr lang="en-US" noProof="0"/>
          </a:p>
        </p:txBody>
      </p:sp>
      <p:sp>
        <p:nvSpPr>
          <p:cNvPr id="24" name="Text Placeholder 22">
            <a:extLst>
              <a:ext uri="{FF2B5EF4-FFF2-40B4-BE49-F238E27FC236}">
                <a16:creationId xmlns:a16="http://schemas.microsoft.com/office/drawing/2014/main" id="{6EA1E65B-46E2-4AB1-87FB-A1FF80AA5A0E}"/>
              </a:ext>
            </a:extLst>
          </p:cNvPr>
          <p:cNvSpPr>
            <a:spLocks noGrp="1"/>
          </p:cNvSpPr>
          <p:nvPr>
            <p:ph type="body" sz="quarter" idx="28" hasCustomPrompt="1"/>
          </p:nvPr>
        </p:nvSpPr>
        <p:spPr bwMode="gray">
          <a:xfrm>
            <a:off x="9740877" y="3438933"/>
            <a:ext cx="1727195" cy="2653892"/>
          </a:xfrm>
        </p:spPr>
        <p:txBody>
          <a:bodyPr tIns="144000" rIns="144000"/>
          <a:lstStyle>
            <a:lvl1pPr>
              <a:defRPr/>
            </a:lvl1pPr>
          </a:lstStyle>
          <a:p>
            <a:pPr lvl="0"/>
            <a:r>
              <a:rPr lang="en-US" noProof="0"/>
              <a:t>Click to add text</a:t>
            </a:r>
          </a:p>
        </p:txBody>
      </p:sp>
      <p:sp>
        <p:nvSpPr>
          <p:cNvPr id="2" name="Title 1">
            <a:extLst>
              <a:ext uri="{FF2B5EF4-FFF2-40B4-BE49-F238E27FC236}">
                <a16:creationId xmlns:a16="http://schemas.microsoft.com/office/drawing/2014/main" id="{FC5F033A-42CD-46F7-BEB2-224140F87C6F}"/>
              </a:ext>
            </a:extLst>
          </p:cNvPr>
          <p:cNvSpPr>
            <a:spLocks noGrp="1"/>
          </p:cNvSpPr>
          <p:nvPr>
            <p:ph type="title" hasCustomPrompt="1"/>
          </p:nvPr>
        </p:nvSpPr>
        <p:spPr bwMode="gray"/>
        <p:txBody>
          <a:bodyPr/>
          <a:lstStyle>
            <a:lvl1pPr>
              <a:defRPr/>
            </a:lvl1pPr>
          </a:lstStyle>
          <a:p>
            <a:r>
              <a:rPr lang="en-US" noProof="0"/>
              <a:t>Click to add title</a:t>
            </a:r>
          </a:p>
        </p:txBody>
      </p:sp>
      <p:sp>
        <p:nvSpPr>
          <p:cNvPr id="26" name="Untertitel 2">
            <a:extLst>
              <a:ext uri="{FF2B5EF4-FFF2-40B4-BE49-F238E27FC236}">
                <a16:creationId xmlns:a16="http://schemas.microsoft.com/office/drawing/2014/main" id="{3F0CDF31-C8CC-4738-83C3-5E10D4CCF83B}"/>
              </a:ext>
            </a:extLst>
          </p:cNvPr>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tabLst/>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a:t>Click to add subtitle</a:t>
            </a:r>
          </a:p>
        </p:txBody>
      </p:sp>
    </p:spTree>
    <p:extLst>
      <p:ext uri="{BB962C8B-B14F-4D97-AF65-F5344CB8AC3E}">
        <p14:creationId xmlns:p14="http://schemas.microsoft.com/office/powerpoint/2010/main" val="371224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9" name="Date Placeholder 18">
            <a:extLst>
              <a:ext uri="{FF2B5EF4-FFF2-40B4-BE49-F238E27FC236}">
                <a16:creationId xmlns:a16="http://schemas.microsoft.com/office/drawing/2014/main" id="{6580690E-B00E-4E29-97E4-D9A459CBA64E}"/>
              </a:ext>
            </a:extLst>
          </p:cNvPr>
          <p:cNvSpPr>
            <a:spLocks noGrp="1"/>
          </p:cNvSpPr>
          <p:nvPr>
            <p:ph type="dt" sz="half" idx="14"/>
          </p:nvPr>
        </p:nvSpPr>
        <p:spPr bwMode="gray"/>
        <p:txBody>
          <a:bodyPr/>
          <a:lstStyle/>
          <a:p>
            <a:fld id="{4C6707E2-6AED-4BDE-9798-21D74701382F}" type="datetime1">
              <a:rPr lang="en-US" noProof="0" smtClean="0"/>
              <a:t>8/30/2022</a:t>
            </a:fld>
            <a:endParaRPr lang="en-US" noProof="0"/>
          </a:p>
        </p:txBody>
      </p:sp>
      <p:sp>
        <p:nvSpPr>
          <p:cNvPr id="20" name="Footer Placeholder 19">
            <a:extLst>
              <a:ext uri="{FF2B5EF4-FFF2-40B4-BE49-F238E27FC236}">
                <a16:creationId xmlns:a16="http://schemas.microsoft.com/office/drawing/2014/main" id="{6ABE95A1-67EC-473C-9A4B-B05E88149655}"/>
              </a:ext>
            </a:extLst>
          </p:cNvPr>
          <p:cNvSpPr>
            <a:spLocks noGrp="1"/>
          </p:cNvSpPr>
          <p:nvPr>
            <p:ph type="ftr" sz="quarter" idx="15"/>
          </p:nvPr>
        </p:nvSpPr>
        <p:spPr bwMode="gray"/>
        <p:txBody>
          <a:bodyPr/>
          <a:lstStyle/>
          <a:p>
            <a:r>
              <a:rPr lang="en-US" noProof="0"/>
              <a:t>Presentation Title, Speaker, Location</a:t>
            </a:r>
          </a:p>
        </p:txBody>
      </p:sp>
      <p:sp>
        <p:nvSpPr>
          <p:cNvPr id="21" name="Slide Number Placeholder 20">
            <a:extLst>
              <a:ext uri="{FF2B5EF4-FFF2-40B4-BE49-F238E27FC236}">
                <a16:creationId xmlns:a16="http://schemas.microsoft.com/office/drawing/2014/main" id="{8594307D-95D7-4564-8D3C-B8A5B99E0130}"/>
              </a:ext>
            </a:extLst>
          </p:cNvPr>
          <p:cNvSpPr>
            <a:spLocks noGrp="1"/>
          </p:cNvSpPr>
          <p:nvPr>
            <p:ph type="sldNum" sz="quarter" idx="16"/>
          </p:nvPr>
        </p:nvSpPr>
        <p:spPr bwMode="gray"/>
        <p:txBody>
          <a:bodyPr/>
          <a:lstStyle/>
          <a:p>
            <a:fld id="{226D7710-438E-4161-93C9-3F9A4222BCCB}" type="slidenum">
              <a:rPr lang="en-US" noProof="0" smtClean="0"/>
              <a:pPr/>
              <a:t>‹#›</a:t>
            </a:fld>
            <a:endParaRPr lang="en-US" noProof="0"/>
          </a:p>
        </p:txBody>
      </p:sp>
      <p:sp>
        <p:nvSpPr>
          <p:cNvPr id="9" name="Picture Placeholder 10">
            <a:extLst>
              <a:ext uri="{FF2B5EF4-FFF2-40B4-BE49-F238E27FC236}">
                <a16:creationId xmlns:a16="http://schemas.microsoft.com/office/drawing/2014/main" id="{79BF0785-316F-440E-98DA-5855C3479F58}"/>
              </a:ext>
            </a:extLst>
          </p:cNvPr>
          <p:cNvSpPr>
            <a:spLocks noGrp="1"/>
          </p:cNvSpPr>
          <p:nvPr>
            <p:ph type="pic" sz="quarter" idx="18"/>
          </p:nvPr>
        </p:nvSpPr>
        <p:spPr bwMode="gray">
          <a:xfrm>
            <a:off x="731835" y="1484632"/>
            <a:ext cx="10728328" cy="4608194"/>
          </a:xfrm>
          <a:noFill/>
        </p:spPr>
        <p:txBody>
          <a:bodyPr tIns="612000" anchor="ctr"/>
          <a:lstStyle>
            <a:lvl1pPr algn="ctr">
              <a:defRPr/>
            </a:lvl1pPr>
          </a:lstStyle>
          <a:p>
            <a:r>
              <a:rPr lang="de-DE" noProof="0"/>
              <a:t>Bild durch Klicken auf Symbol hinzufügen</a:t>
            </a:r>
            <a:endParaRPr lang="en-US" noProof="0"/>
          </a:p>
        </p:txBody>
      </p:sp>
      <p:sp>
        <p:nvSpPr>
          <p:cNvPr id="2" name="Title 1">
            <a:extLst>
              <a:ext uri="{FF2B5EF4-FFF2-40B4-BE49-F238E27FC236}">
                <a16:creationId xmlns:a16="http://schemas.microsoft.com/office/drawing/2014/main" id="{FC52F803-8B29-4CBB-A5C8-C8ED2EB9B092}"/>
              </a:ext>
            </a:extLst>
          </p:cNvPr>
          <p:cNvSpPr>
            <a:spLocks noGrp="1"/>
          </p:cNvSpPr>
          <p:nvPr>
            <p:ph type="title" hasCustomPrompt="1"/>
          </p:nvPr>
        </p:nvSpPr>
        <p:spPr bwMode="gray"/>
        <p:txBody>
          <a:bodyPr/>
          <a:lstStyle>
            <a:lvl1pPr>
              <a:defRPr/>
            </a:lvl1pPr>
          </a:lstStyle>
          <a:p>
            <a:r>
              <a:rPr lang="en-US" noProof="0"/>
              <a:t>Click to add title</a:t>
            </a:r>
          </a:p>
        </p:txBody>
      </p:sp>
      <p:sp>
        <p:nvSpPr>
          <p:cNvPr id="10" name="Untertitel 2">
            <a:extLst>
              <a:ext uri="{FF2B5EF4-FFF2-40B4-BE49-F238E27FC236}">
                <a16:creationId xmlns:a16="http://schemas.microsoft.com/office/drawing/2014/main" id="{DE15C0D2-BFEF-476F-9C7A-F34325EF0D09}"/>
              </a:ext>
            </a:extLst>
          </p:cNvPr>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tabLst/>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a:t>Click to add subtitle</a:t>
            </a:r>
          </a:p>
        </p:txBody>
      </p:sp>
    </p:spTree>
    <p:extLst>
      <p:ext uri="{BB962C8B-B14F-4D97-AF65-F5344CB8AC3E}">
        <p14:creationId xmlns:p14="http://schemas.microsoft.com/office/powerpoint/2010/main" val="240211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Media - Video">
    <p:spTree>
      <p:nvGrpSpPr>
        <p:cNvPr id="1" name=""/>
        <p:cNvGrpSpPr/>
        <p:nvPr/>
      </p:nvGrpSpPr>
      <p:grpSpPr>
        <a:xfrm>
          <a:off x="0" y="0"/>
          <a:ext cx="0" cy="0"/>
          <a:chOff x="0" y="0"/>
          <a:chExt cx="0" cy="0"/>
        </a:xfrm>
      </p:grpSpPr>
      <p:sp>
        <p:nvSpPr>
          <p:cNvPr id="8" name="Media Placeholder 7">
            <a:extLst>
              <a:ext uri="{FF2B5EF4-FFF2-40B4-BE49-F238E27FC236}">
                <a16:creationId xmlns:a16="http://schemas.microsoft.com/office/drawing/2014/main" id="{572E8C2C-15DE-4877-864B-91B776A2DDA8}"/>
              </a:ext>
            </a:extLst>
          </p:cNvPr>
          <p:cNvSpPr>
            <a:spLocks noGrp="1"/>
          </p:cNvSpPr>
          <p:nvPr>
            <p:ph type="media" sz="quarter" idx="15" hasCustomPrompt="1"/>
          </p:nvPr>
        </p:nvSpPr>
        <p:spPr>
          <a:xfrm>
            <a:off x="0" y="0"/>
            <a:ext cx="12192000" cy="6858000"/>
          </a:xfrm>
          <a:solidFill>
            <a:schemeClr val="accent3"/>
          </a:solidFill>
        </p:spPr>
        <p:txBody>
          <a:bodyPr tIns="540000" anchor="ctr"/>
          <a:lstStyle>
            <a:lvl1pPr algn="ctr">
              <a:defRPr/>
            </a:lvl1pPr>
          </a:lstStyle>
          <a:p>
            <a:r>
              <a:rPr lang="de-DE" dirty="0"/>
              <a:t>Media / Video</a:t>
            </a:r>
            <a:endParaRPr lang="en-US" dirty="0"/>
          </a:p>
        </p:txBody>
      </p:sp>
      <p:sp>
        <p:nvSpPr>
          <p:cNvPr id="3" name="Date Placeholder 2">
            <a:extLst>
              <a:ext uri="{FF2B5EF4-FFF2-40B4-BE49-F238E27FC236}">
                <a16:creationId xmlns:a16="http://schemas.microsoft.com/office/drawing/2014/main" id="{AEA46B6F-4F36-49F4-8DC3-06553911FDF9}"/>
              </a:ext>
            </a:extLst>
          </p:cNvPr>
          <p:cNvSpPr>
            <a:spLocks noGrp="1"/>
          </p:cNvSpPr>
          <p:nvPr>
            <p:ph type="dt" sz="half" idx="10"/>
          </p:nvPr>
        </p:nvSpPr>
        <p:spPr/>
        <p:txBody>
          <a:bodyPr/>
          <a:lstStyle/>
          <a:p>
            <a:fld id="{D67A8C11-0CB9-4E68-A82B-2689FA16F007}" type="datetime1">
              <a:rPr lang="en-US" noProof="0" smtClean="0"/>
              <a:t>8/30/2022</a:t>
            </a:fld>
            <a:endParaRPr lang="en-US" noProof="0"/>
          </a:p>
        </p:txBody>
      </p:sp>
      <p:sp>
        <p:nvSpPr>
          <p:cNvPr id="4" name="Footer Placeholder 3">
            <a:extLst>
              <a:ext uri="{FF2B5EF4-FFF2-40B4-BE49-F238E27FC236}">
                <a16:creationId xmlns:a16="http://schemas.microsoft.com/office/drawing/2014/main" id="{E971C83D-0E55-4602-8E9F-4885D1A0D752}"/>
              </a:ext>
            </a:extLst>
          </p:cNvPr>
          <p:cNvSpPr>
            <a:spLocks noGrp="1"/>
          </p:cNvSpPr>
          <p:nvPr>
            <p:ph type="ftr" sz="quarter" idx="11"/>
          </p:nvPr>
        </p:nvSpPr>
        <p:spPr/>
        <p:txBody>
          <a:bodyPr/>
          <a:lstStyle/>
          <a:p>
            <a:r>
              <a:rPr lang="en-US" noProof="0"/>
              <a:t>Presentation Title, Speaker, Location</a:t>
            </a:r>
          </a:p>
        </p:txBody>
      </p:sp>
      <p:sp>
        <p:nvSpPr>
          <p:cNvPr id="5" name="Slide Number Placeholder 4">
            <a:extLst>
              <a:ext uri="{FF2B5EF4-FFF2-40B4-BE49-F238E27FC236}">
                <a16:creationId xmlns:a16="http://schemas.microsoft.com/office/drawing/2014/main" id="{D7907BC0-B4E9-4AC7-BFFD-36DEE4740792}"/>
              </a:ext>
            </a:extLst>
          </p:cNvPr>
          <p:cNvSpPr>
            <a:spLocks noGrp="1"/>
          </p:cNvSpPr>
          <p:nvPr>
            <p:ph type="sldNum" sz="quarter" idx="12"/>
          </p:nvPr>
        </p:nvSpPr>
        <p:spPr/>
        <p:txBody>
          <a:bodyPr/>
          <a:lstStyle/>
          <a:p>
            <a:fld id="{226D7710-438E-4161-93C9-3F9A4222BCCB}" type="slidenum">
              <a:rPr lang="en-US" noProof="0" smtClean="0"/>
              <a:pPr/>
              <a:t>‹#›</a:t>
            </a:fld>
            <a:endParaRPr lang="en-US" noProof="0"/>
          </a:p>
        </p:txBody>
      </p:sp>
      <p:sp>
        <p:nvSpPr>
          <p:cNvPr id="6" name="Media Placeholder 60">
            <a:extLst>
              <a:ext uri="{FF2B5EF4-FFF2-40B4-BE49-F238E27FC236}">
                <a16:creationId xmlns:a16="http://schemas.microsoft.com/office/drawing/2014/main" id="{2A25E55A-D05E-4E38-A9D9-78D25F6FCEAA}"/>
              </a:ext>
            </a:extLst>
          </p:cNvPr>
          <p:cNvSpPr>
            <a:spLocks noGrp="1"/>
          </p:cNvSpPr>
          <p:nvPr>
            <p:ph type="media" sz="quarter" idx="14" hasCustomPrompt="1"/>
          </p:nvPr>
        </p:nvSpPr>
        <p:spPr bwMode="gray">
          <a:xfrm>
            <a:off x="10632955" y="476672"/>
            <a:ext cx="826247" cy="340127"/>
          </a:xfrm>
          <a:blipFill>
            <a:blip r:embed="rId2"/>
            <a:stretch>
              <a:fillRect/>
            </a:stretch>
          </a:blipFill>
        </p:spPr>
        <p:txBody>
          <a:bodyPr/>
          <a:lstStyle/>
          <a:p>
            <a:r>
              <a:rPr lang="en-US" noProof="0"/>
              <a:t> </a:t>
            </a:r>
          </a:p>
        </p:txBody>
      </p:sp>
    </p:spTree>
    <p:extLst>
      <p:ext uri="{BB962C8B-B14F-4D97-AF65-F5344CB8AC3E}">
        <p14:creationId xmlns:p14="http://schemas.microsoft.com/office/powerpoint/2010/main" val="238981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with Background">
    <p:spTree>
      <p:nvGrpSpPr>
        <p:cNvPr id="1" name=""/>
        <p:cNvGrpSpPr/>
        <p:nvPr/>
      </p:nvGrpSpPr>
      <p:grpSpPr>
        <a:xfrm>
          <a:off x="0" y="0"/>
          <a:ext cx="0" cy="0"/>
          <a:chOff x="0" y="0"/>
          <a:chExt cx="0" cy="0"/>
        </a:xfrm>
      </p:grpSpPr>
      <p:pic>
        <p:nvPicPr>
          <p:cNvPr id="8" name="Hintergrund neutral">
            <a:extLst>
              <a:ext uri="{FF2B5EF4-FFF2-40B4-BE49-F238E27FC236}">
                <a16:creationId xmlns:a16="http://schemas.microsoft.com/office/drawing/2014/main" id="{B85D4476-4A2A-4A9A-94B9-4070F536983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9" name="Date Placeholder 18">
            <a:extLst>
              <a:ext uri="{FF2B5EF4-FFF2-40B4-BE49-F238E27FC236}">
                <a16:creationId xmlns:a16="http://schemas.microsoft.com/office/drawing/2014/main" id="{6580690E-B00E-4E29-97E4-D9A459CBA64E}"/>
              </a:ext>
            </a:extLst>
          </p:cNvPr>
          <p:cNvSpPr>
            <a:spLocks noGrp="1"/>
          </p:cNvSpPr>
          <p:nvPr>
            <p:ph type="dt" sz="half" idx="14"/>
          </p:nvPr>
        </p:nvSpPr>
        <p:spPr bwMode="gray"/>
        <p:txBody>
          <a:bodyPr/>
          <a:lstStyle/>
          <a:p>
            <a:fld id="{896C533A-22BC-450A-9894-80CD50BD34D1}" type="datetime1">
              <a:rPr lang="en-US" noProof="0" smtClean="0"/>
              <a:t>8/30/2022</a:t>
            </a:fld>
            <a:endParaRPr lang="en-US" noProof="0"/>
          </a:p>
        </p:txBody>
      </p:sp>
      <p:sp>
        <p:nvSpPr>
          <p:cNvPr id="20" name="Footer Placeholder 19">
            <a:extLst>
              <a:ext uri="{FF2B5EF4-FFF2-40B4-BE49-F238E27FC236}">
                <a16:creationId xmlns:a16="http://schemas.microsoft.com/office/drawing/2014/main" id="{6ABE95A1-67EC-473C-9A4B-B05E88149655}"/>
              </a:ext>
            </a:extLst>
          </p:cNvPr>
          <p:cNvSpPr>
            <a:spLocks noGrp="1"/>
          </p:cNvSpPr>
          <p:nvPr>
            <p:ph type="ftr" sz="quarter" idx="15"/>
          </p:nvPr>
        </p:nvSpPr>
        <p:spPr bwMode="gray"/>
        <p:txBody>
          <a:bodyPr/>
          <a:lstStyle/>
          <a:p>
            <a:r>
              <a:rPr lang="en-US" noProof="0"/>
              <a:t>Presentation Title, Speaker, Location</a:t>
            </a:r>
          </a:p>
        </p:txBody>
      </p:sp>
      <p:sp>
        <p:nvSpPr>
          <p:cNvPr id="21" name="Slide Number Placeholder 20">
            <a:extLst>
              <a:ext uri="{FF2B5EF4-FFF2-40B4-BE49-F238E27FC236}">
                <a16:creationId xmlns:a16="http://schemas.microsoft.com/office/drawing/2014/main" id="{8594307D-95D7-4564-8D3C-B8A5B99E0130}"/>
              </a:ext>
            </a:extLst>
          </p:cNvPr>
          <p:cNvSpPr>
            <a:spLocks noGrp="1"/>
          </p:cNvSpPr>
          <p:nvPr>
            <p:ph type="sldNum" sz="quarter" idx="16"/>
          </p:nvPr>
        </p:nvSpPr>
        <p:spPr bwMode="gray"/>
        <p:txBody>
          <a:bodyPr/>
          <a:lstStyle/>
          <a:p>
            <a:fld id="{226D7710-438E-4161-93C9-3F9A4222BCCB}" type="slidenum">
              <a:rPr lang="en-US" noProof="0" smtClean="0"/>
              <a:pPr/>
              <a:t>‹#›</a:t>
            </a:fld>
            <a:endParaRPr lang="en-US" noProof="0"/>
          </a:p>
        </p:txBody>
      </p:sp>
      <p:sp>
        <p:nvSpPr>
          <p:cNvPr id="23" name="Text Placeholder 22">
            <a:extLst>
              <a:ext uri="{FF2B5EF4-FFF2-40B4-BE49-F238E27FC236}">
                <a16:creationId xmlns:a16="http://schemas.microsoft.com/office/drawing/2014/main" id="{43DF82FA-FC52-4C10-91EF-FA0A45481F2F}"/>
              </a:ext>
            </a:extLst>
          </p:cNvPr>
          <p:cNvSpPr>
            <a:spLocks noGrp="1"/>
          </p:cNvSpPr>
          <p:nvPr>
            <p:ph type="body" sz="quarter" idx="17" hasCustomPrompt="1"/>
          </p:nvPr>
        </p:nvSpPr>
        <p:spPr bwMode="gray">
          <a:xfrm>
            <a:off x="731838" y="1484313"/>
            <a:ext cx="10728324" cy="4608512"/>
          </a:xfrm>
        </p:spPr>
        <p:txBody>
          <a:bodyPr/>
          <a:lstStyle>
            <a:lvl1pPr>
              <a:defRPr/>
            </a:lvl1pPr>
          </a:lstStyle>
          <a:p>
            <a:pPr lvl="0"/>
            <a:r>
              <a:rPr lang="en-US" noProof="0"/>
              <a:t>Click to add text</a:t>
            </a:r>
          </a:p>
        </p:txBody>
      </p:sp>
      <p:sp>
        <p:nvSpPr>
          <p:cNvPr id="4" name="Titel 3">
            <a:extLst>
              <a:ext uri="{FF2B5EF4-FFF2-40B4-BE49-F238E27FC236}">
                <a16:creationId xmlns:a16="http://schemas.microsoft.com/office/drawing/2014/main" id="{69A99356-4BB3-48AA-B82C-C28512B6BD41}"/>
              </a:ext>
            </a:extLst>
          </p:cNvPr>
          <p:cNvSpPr>
            <a:spLocks noGrp="1"/>
          </p:cNvSpPr>
          <p:nvPr>
            <p:ph type="title" hasCustomPrompt="1"/>
          </p:nvPr>
        </p:nvSpPr>
        <p:spPr bwMode="gray"/>
        <p:txBody>
          <a:bodyPr/>
          <a:lstStyle>
            <a:lvl1pPr>
              <a:defRPr/>
            </a:lvl1pPr>
          </a:lstStyle>
          <a:p>
            <a:r>
              <a:rPr lang="en-US" noProof="0" dirty="0"/>
              <a:t>Click to add title</a:t>
            </a:r>
          </a:p>
        </p:txBody>
      </p:sp>
      <p:sp>
        <p:nvSpPr>
          <p:cNvPr id="12" name="Untertitel 2">
            <a:extLst>
              <a:ext uri="{FF2B5EF4-FFF2-40B4-BE49-F238E27FC236}">
                <a16:creationId xmlns:a16="http://schemas.microsoft.com/office/drawing/2014/main" id="{3A14DC12-481E-49CF-A952-6AFD5CEB7DB5}"/>
              </a:ext>
            </a:extLst>
          </p:cNvPr>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tabLst/>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dirty="0"/>
              <a:t>Click to add subtitle</a:t>
            </a:r>
          </a:p>
        </p:txBody>
      </p:sp>
    </p:spTree>
    <p:extLst>
      <p:ext uri="{BB962C8B-B14F-4D97-AF65-F5344CB8AC3E}">
        <p14:creationId xmlns:p14="http://schemas.microsoft.com/office/powerpoint/2010/main" val="294770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Picture with Background">
    <p:spTree>
      <p:nvGrpSpPr>
        <p:cNvPr id="1" name=""/>
        <p:cNvGrpSpPr/>
        <p:nvPr/>
      </p:nvGrpSpPr>
      <p:grpSpPr>
        <a:xfrm>
          <a:off x="0" y="0"/>
          <a:ext cx="0" cy="0"/>
          <a:chOff x="0" y="0"/>
          <a:chExt cx="0" cy="0"/>
        </a:xfrm>
      </p:grpSpPr>
      <p:pic>
        <p:nvPicPr>
          <p:cNvPr id="8" name="Hintergrund neutral">
            <a:extLst>
              <a:ext uri="{FF2B5EF4-FFF2-40B4-BE49-F238E27FC236}">
                <a16:creationId xmlns:a16="http://schemas.microsoft.com/office/drawing/2014/main" id="{B85D4476-4A2A-4A9A-94B9-4070F536983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9" name="Date Placeholder 18">
            <a:extLst>
              <a:ext uri="{FF2B5EF4-FFF2-40B4-BE49-F238E27FC236}">
                <a16:creationId xmlns:a16="http://schemas.microsoft.com/office/drawing/2014/main" id="{6580690E-B00E-4E29-97E4-D9A459CBA64E}"/>
              </a:ext>
            </a:extLst>
          </p:cNvPr>
          <p:cNvSpPr>
            <a:spLocks noGrp="1"/>
          </p:cNvSpPr>
          <p:nvPr>
            <p:ph type="dt" sz="half" idx="14"/>
          </p:nvPr>
        </p:nvSpPr>
        <p:spPr bwMode="gray"/>
        <p:txBody>
          <a:bodyPr/>
          <a:lstStyle/>
          <a:p>
            <a:fld id="{896C533A-22BC-450A-9894-80CD50BD34D1}" type="datetime1">
              <a:rPr lang="en-US" noProof="0" smtClean="0"/>
              <a:t>8/30/2022</a:t>
            </a:fld>
            <a:endParaRPr lang="en-US" noProof="0"/>
          </a:p>
        </p:txBody>
      </p:sp>
      <p:sp>
        <p:nvSpPr>
          <p:cNvPr id="20" name="Footer Placeholder 19">
            <a:extLst>
              <a:ext uri="{FF2B5EF4-FFF2-40B4-BE49-F238E27FC236}">
                <a16:creationId xmlns:a16="http://schemas.microsoft.com/office/drawing/2014/main" id="{6ABE95A1-67EC-473C-9A4B-B05E88149655}"/>
              </a:ext>
            </a:extLst>
          </p:cNvPr>
          <p:cNvSpPr>
            <a:spLocks noGrp="1"/>
          </p:cNvSpPr>
          <p:nvPr>
            <p:ph type="ftr" sz="quarter" idx="15"/>
          </p:nvPr>
        </p:nvSpPr>
        <p:spPr bwMode="gray"/>
        <p:txBody>
          <a:bodyPr/>
          <a:lstStyle/>
          <a:p>
            <a:r>
              <a:rPr lang="en-US" noProof="0"/>
              <a:t>Presentation Title, Speaker, Location</a:t>
            </a:r>
          </a:p>
        </p:txBody>
      </p:sp>
      <p:sp>
        <p:nvSpPr>
          <p:cNvPr id="21" name="Slide Number Placeholder 20">
            <a:extLst>
              <a:ext uri="{FF2B5EF4-FFF2-40B4-BE49-F238E27FC236}">
                <a16:creationId xmlns:a16="http://schemas.microsoft.com/office/drawing/2014/main" id="{8594307D-95D7-4564-8D3C-B8A5B99E0130}"/>
              </a:ext>
            </a:extLst>
          </p:cNvPr>
          <p:cNvSpPr>
            <a:spLocks noGrp="1"/>
          </p:cNvSpPr>
          <p:nvPr>
            <p:ph type="sldNum" sz="quarter" idx="16"/>
          </p:nvPr>
        </p:nvSpPr>
        <p:spPr bwMode="gray"/>
        <p:txBody>
          <a:bodyPr/>
          <a:lstStyle/>
          <a:p>
            <a:fld id="{226D7710-438E-4161-93C9-3F9A4222BCCB}" type="slidenum">
              <a:rPr lang="en-US" noProof="0" smtClean="0"/>
              <a:pPr/>
              <a:t>‹#›</a:t>
            </a:fld>
            <a:endParaRPr lang="en-US" noProof="0"/>
          </a:p>
        </p:txBody>
      </p:sp>
      <p:sp>
        <p:nvSpPr>
          <p:cNvPr id="23" name="Text Placeholder 22">
            <a:extLst>
              <a:ext uri="{FF2B5EF4-FFF2-40B4-BE49-F238E27FC236}">
                <a16:creationId xmlns:a16="http://schemas.microsoft.com/office/drawing/2014/main" id="{43DF82FA-FC52-4C10-91EF-FA0A45481F2F}"/>
              </a:ext>
            </a:extLst>
          </p:cNvPr>
          <p:cNvSpPr>
            <a:spLocks noGrp="1"/>
          </p:cNvSpPr>
          <p:nvPr>
            <p:ph type="body" sz="quarter" idx="17" hasCustomPrompt="1"/>
          </p:nvPr>
        </p:nvSpPr>
        <p:spPr bwMode="gray">
          <a:xfrm>
            <a:off x="731838" y="1484313"/>
            <a:ext cx="4427537" cy="4608512"/>
          </a:xfrm>
        </p:spPr>
        <p:txBody>
          <a:bodyPr/>
          <a:lstStyle>
            <a:lvl1pPr>
              <a:defRPr/>
            </a:lvl1pPr>
          </a:lstStyle>
          <a:p>
            <a:pPr lvl="0"/>
            <a:r>
              <a:rPr lang="en-US" noProof="0" dirty="0"/>
              <a:t>Click to add text</a:t>
            </a:r>
          </a:p>
        </p:txBody>
      </p:sp>
      <p:sp>
        <p:nvSpPr>
          <p:cNvPr id="4" name="Titel 3">
            <a:extLst>
              <a:ext uri="{FF2B5EF4-FFF2-40B4-BE49-F238E27FC236}">
                <a16:creationId xmlns:a16="http://schemas.microsoft.com/office/drawing/2014/main" id="{69A99356-4BB3-48AA-B82C-C28512B6BD41}"/>
              </a:ext>
            </a:extLst>
          </p:cNvPr>
          <p:cNvSpPr>
            <a:spLocks noGrp="1"/>
          </p:cNvSpPr>
          <p:nvPr>
            <p:ph type="title" hasCustomPrompt="1"/>
          </p:nvPr>
        </p:nvSpPr>
        <p:spPr bwMode="gray"/>
        <p:txBody>
          <a:bodyPr/>
          <a:lstStyle>
            <a:lvl1pPr>
              <a:defRPr/>
            </a:lvl1pPr>
          </a:lstStyle>
          <a:p>
            <a:r>
              <a:rPr lang="en-US" noProof="0" dirty="0"/>
              <a:t>Click to add title</a:t>
            </a:r>
          </a:p>
        </p:txBody>
      </p:sp>
      <p:sp>
        <p:nvSpPr>
          <p:cNvPr id="12" name="Untertitel 2">
            <a:extLst>
              <a:ext uri="{FF2B5EF4-FFF2-40B4-BE49-F238E27FC236}">
                <a16:creationId xmlns:a16="http://schemas.microsoft.com/office/drawing/2014/main" id="{3A14DC12-481E-49CF-A952-6AFD5CEB7DB5}"/>
              </a:ext>
            </a:extLst>
          </p:cNvPr>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tabLst/>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dirty="0"/>
              <a:t>Click to add subtitle</a:t>
            </a:r>
          </a:p>
        </p:txBody>
      </p:sp>
      <p:sp>
        <p:nvSpPr>
          <p:cNvPr id="9" name="Picture Placeholder 10">
            <a:extLst>
              <a:ext uri="{FF2B5EF4-FFF2-40B4-BE49-F238E27FC236}">
                <a16:creationId xmlns:a16="http://schemas.microsoft.com/office/drawing/2014/main" id="{59E6731C-34D8-4C8B-9475-BB6A95FF4E13}"/>
              </a:ext>
            </a:extLst>
          </p:cNvPr>
          <p:cNvSpPr>
            <a:spLocks noGrp="1"/>
          </p:cNvSpPr>
          <p:nvPr>
            <p:ph type="pic" sz="quarter" idx="18"/>
          </p:nvPr>
        </p:nvSpPr>
        <p:spPr bwMode="gray">
          <a:xfrm>
            <a:off x="6132514" y="1484313"/>
            <a:ext cx="5327649" cy="4608512"/>
          </a:xfrm>
          <a:noFill/>
        </p:spPr>
        <p:txBody>
          <a:bodyPr tIns="612000" anchor="ctr"/>
          <a:lstStyle>
            <a:lvl1pPr algn="ctr">
              <a:defRPr/>
            </a:lvl1pPr>
          </a:lstStyle>
          <a:p>
            <a:r>
              <a:rPr lang="de-DE" noProof="0"/>
              <a:t>Bild durch Klicken auf Symbol hinzufügen</a:t>
            </a:r>
            <a:endParaRPr lang="en-US" noProof="0" dirty="0"/>
          </a:p>
        </p:txBody>
      </p:sp>
    </p:spTree>
    <p:extLst>
      <p:ext uri="{BB962C8B-B14F-4D97-AF65-F5344CB8AC3E}">
        <p14:creationId xmlns:p14="http://schemas.microsoft.com/office/powerpoint/2010/main" val="75025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x Content and Picture with Background">
    <p:spTree>
      <p:nvGrpSpPr>
        <p:cNvPr id="1" name=""/>
        <p:cNvGrpSpPr/>
        <p:nvPr/>
      </p:nvGrpSpPr>
      <p:grpSpPr>
        <a:xfrm>
          <a:off x="0" y="0"/>
          <a:ext cx="0" cy="0"/>
          <a:chOff x="0" y="0"/>
          <a:chExt cx="0" cy="0"/>
        </a:xfrm>
      </p:grpSpPr>
      <p:pic>
        <p:nvPicPr>
          <p:cNvPr id="8" name="Hintergrund neutral">
            <a:extLst>
              <a:ext uri="{FF2B5EF4-FFF2-40B4-BE49-F238E27FC236}">
                <a16:creationId xmlns:a16="http://schemas.microsoft.com/office/drawing/2014/main" id="{B85D4476-4A2A-4A9A-94B9-4070F536983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9" name="Date Placeholder 18">
            <a:extLst>
              <a:ext uri="{FF2B5EF4-FFF2-40B4-BE49-F238E27FC236}">
                <a16:creationId xmlns:a16="http://schemas.microsoft.com/office/drawing/2014/main" id="{6580690E-B00E-4E29-97E4-D9A459CBA64E}"/>
              </a:ext>
            </a:extLst>
          </p:cNvPr>
          <p:cNvSpPr>
            <a:spLocks noGrp="1"/>
          </p:cNvSpPr>
          <p:nvPr>
            <p:ph type="dt" sz="half" idx="14"/>
          </p:nvPr>
        </p:nvSpPr>
        <p:spPr bwMode="gray"/>
        <p:txBody>
          <a:bodyPr/>
          <a:lstStyle/>
          <a:p>
            <a:fld id="{896C533A-22BC-450A-9894-80CD50BD34D1}" type="datetime1">
              <a:rPr lang="en-US" noProof="0" smtClean="0"/>
              <a:t>8/30/2022</a:t>
            </a:fld>
            <a:endParaRPr lang="en-US" noProof="0"/>
          </a:p>
        </p:txBody>
      </p:sp>
      <p:sp>
        <p:nvSpPr>
          <p:cNvPr id="20" name="Footer Placeholder 19">
            <a:extLst>
              <a:ext uri="{FF2B5EF4-FFF2-40B4-BE49-F238E27FC236}">
                <a16:creationId xmlns:a16="http://schemas.microsoft.com/office/drawing/2014/main" id="{6ABE95A1-67EC-473C-9A4B-B05E88149655}"/>
              </a:ext>
            </a:extLst>
          </p:cNvPr>
          <p:cNvSpPr>
            <a:spLocks noGrp="1"/>
          </p:cNvSpPr>
          <p:nvPr>
            <p:ph type="ftr" sz="quarter" idx="15"/>
          </p:nvPr>
        </p:nvSpPr>
        <p:spPr bwMode="gray"/>
        <p:txBody>
          <a:bodyPr/>
          <a:lstStyle/>
          <a:p>
            <a:r>
              <a:rPr lang="en-US" noProof="0"/>
              <a:t>Presentation Title, Speaker, Location</a:t>
            </a:r>
          </a:p>
        </p:txBody>
      </p:sp>
      <p:sp>
        <p:nvSpPr>
          <p:cNvPr id="21" name="Slide Number Placeholder 20">
            <a:extLst>
              <a:ext uri="{FF2B5EF4-FFF2-40B4-BE49-F238E27FC236}">
                <a16:creationId xmlns:a16="http://schemas.microsoft.com/office/drawing/2014/main" id="{8594307D-95D7-4564-8D3C-B8A5B99E0130}"/>
              </a:ext>
            </a:extLst>
          </p:cNvPr>
          <p:cNvSpPr>
            <a:spLocks noGrp="1"/>
          </p:cNvSpPr>
          <p:nvPr>
            <p:ph type="sldNum" sz="quarter" idx="16"/>
          </p:nvPr>
        </p:nvSpPr>
        <p:spPr bwMode="gray"/>
        <p:txBody>
          <a:bodyPr/>
          <a:lstStyle/>
          <a:p>
            <a:fld id="{226D7710-438E-4161-93C9-3F9A4222BCCB}" type="slidenum">
              <a:rPr lang="en-US" noProof="0" smtClean="0"/>
              <a:pPr/>
              <a:t>‹#›</a:t>
            </a:fld>
            <a:endParaRPr lang="en-US" noProof="0"/>
          </a:p>
        </p:txBody>
      </p:sp>
      <p:sp>
        <p:nvSpPr>
          <p:cNvPr id="4" name="Titel 3">
            <a:extLst>
              <a:ext uri="{FF2B5EF4-FFF2-40B4-BE49-F238E27FC236}">
                <a16:creationId xmlns:a16="http://schemas.microsoft.com/office/drawing/2014/main" id="{69A99356-4BB3-48AA-B82C-C28512B6BD41}"/>
              </a:ext>
            </a:extLst>
          </p:cNvPr>
          <p:cNvSpPr>
            <a:spLocks noGrp="1"/>
          </p:cNvSpPr>
          <p:nvPr>
            <p:ph type="title" hasCustomPrompt="1"/>
          </p:nvPr>
        </p:nvSpPr>
        <p:spPr bwMode="gray"/>
        <p:txBody>
          <a:bodyPr/>
          <a:lstStyle>
            <a:lvl1pPr>
              <a:defRPr/>
            </a:lvl1pPr>
          </a:lstStyle>
          <a:p>
            <a:r>
              <a:rPr lang="en-US" noProof="0" dirty="0"/>
              <a:t>Click to add title</a:t>
            </a:r>
          </a:p>
        </p:txBody>
      </p:sp>
      <p:sp>
        <p:nvSpPr>
          <p:cNvPr id="12" name="Untertitel 2">
            <a:extLst>
              <a:ext uri="{FF2B5EF4-FFF2-40B4-BE49-F238E27FC236}">
                <a16:creationId xmlns:a16="http://schemas.microsoft.com/office/drawing/2014/main" id="{3A14DC12-481E-49CF-A952-6AFD5CEB7DB5}"/>
              </a:ext>
            </a:extLst>
          </p:cNvPr>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tabLst/>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dirty="0"/>
              <a:t>Click to add subtitle</a:t>
            </a:r>
          </a:p>
        </p:txBody>
      </p:sp>
      <p:sp>
        <p:nvSpPr>
          <p:cNvPr id="9" name="Text Placeholder 22">
            <a:extLst>
              <a:ext uri="{FF2B5EF4-FFF2-40B4-BE49-F238E27FC236}">
                <a16:creationId xmlns:a16="http://schemas.microsoft.com/office/drawing/2014/main" id="{4DD648D3-F757-4916-B0A7-3C91D7E010AB}"/>
              </a:ext>
            </a:extLst>
          </p:cNvPr>
          <p:cNvSpPr>
            <a:spLocks noGrp="1"/>
          </p:cNvSpPr>
          <p:nvPr>
            <p:ph type="body" sz="quarter" idx="17" hasCustomPrompt="1"/>
          </p:nvPr>
        </p:nvSpPr>
        <p:spPr bwMode="gray">
          <a:xfrm>
            <a:off x="731836" y="4287202"/>
            <a:ext cx="3531380" cy="1805623"/>
          </a:xfrm>
        </p:spPr>
        <p:txBody>
          <a:bodyPr tIns="144000" rIns="144000"/>
          <a:lstStyle>
            <a:lvl1pPr>
              <a:defRPr/>
            </a:lvl1pPr>
          </a:lstStyle>
          <a:p>
            <a:pPr lvl="0"/>
            <a:r>
              <a:rPr lang="en-US" noProof="0"/>
              <a:t>Click to add text</a:t>
            </a:r>
          </a:p>
        </p:txBody>
      </p:sp>
      <p:sp>
        <p:nvSpPr>
          <p:cNvPr id="10" name="Picture Placeholder 10">
            <a:extLst>
              <a:ext uri="{FF2B5EF4-FFF2-40B4-BE49-F238E27FC236}">
                <a16:creationId xmlns:a16="http://schemas.microsoft.com/office/drawing/2014/main" id="{45B0E61C-AE00-480D-9A71-BBD640D1FEEA}"/>
              </a:ext>
            </a:extLst>
          </p:cNvPr>
          <p:cNvSpPr>
            <a:spLocks noGrp="1"/>
          </p:cNvSpPr>
          <p:nvPr>
            <p:ph type="pic" sz="quarter" idx="18"/>
          </p:nvPr>
        </p:nvSpPr>
        <p:spPr bwMode="gray">
          <a:xfrm>
            <a:off x="731835" y="1484313"/>
            <a:ext cx="3531380" cy="2802889"/>
          </a:xfrm>
          <a:noFill/>
        </p:spPr>
        <p:txBody>
          <a:bodyPr tIns="612000" anchor="ctr"/>
          <a:lstStyle>
            <a:lvl1pPr algn="ctr">
              <a:defRPr/>
            </a:lvl1pPr>
          </a:lstStyle>
          <a:p>
            <a:r>
              <a:rPr lang="de-DE" noProof="0"/>
              <a:t>Bild durch Klicken auf Symbol hinzufügen</a:t>
            </a:r>
            <a:endParaRPr lang="en-US" noProof="0"/>
          </a:p>
        </p:txBody>
      </p:sp>
      <p:sp>
        <p:nvSpPr>
          <p:cNvPr id="11" name="Picture Placeholder 10">
            <a:extLst>
              <a:ext uri="{FF2B5EF4-FFF2-40B4-BE49-F238E27FC236}">
                <a16:creationId xmlns:a16="http://schemas.microsoft.com/office/drawing/2014/main" id="{9E2E68B1-1CB5-4559-8914-8613AE6A15A2}"/>
              </a:ext>
            </a:extLst>
          </p:cNvPr>
          <p:cNvSpPr>
            <a:spLocks noGrp="1"/>
          </p:cNvSpPr>
          <p:nvPr>
            <p:ph type="pic" sz="quarter" idx="19"/>
          </p:nvPr>
        </p:nvSpPr>
        <p:spPr bwMode="gray">
          <a:xfrm>
            <a:off x="4330309" y="1484313"/>
            <a:ext cx="3531380" cy="2802889"/>
          </a:xfrm>
          <a:noFill/>
        </p:spPr>
        <p:txBody>
          <a:bodyPr tIns="612000" anchor="ctr"/>
          <a:lstStyle>
            <a:lvl1pPr algn="ctr">
              <a:defRPr/>
            </a:lvl1pPr>
          </a:lstStyle>
          <a:p>
            <a:r>
              <a:rPr lang="de-DE" noProof="0"/>
              <a:t>Bild durch Klicken auf Symbol hinzufügen</a:t>
            </a:r>
            <a:endParaRPr lang="en-US" noProof="0"/>
          </a:p>
        </p:txBody>
      </p:sp>
      <p:sp>
        <p:nvSpPr>
          <p:cNvPr id="13" name="Picture Placeholder 10">
            <a:extLst>
              <a:ext uri="{FF2B5EF4-FFF2-40B4-BE49-F238E27FC236}">
                <a16:creationId xmlns:a16="http://schemas.microsoft.com/office/drawing/2014/main" id="{13C95297-20F6-44BF-AA00-F9CB062B4F4B}"/>
              </a:ext>
            </a:extLst>
          </p:cNvPr>
          <p:cNvSpPr>
            <a:spLocks noGrp="1"/>
          </p:cNvSpPr>
          <p:nvPr>
            <p:ph type="pic" sz="quarter" idx="20"/>
          </p:nvPr>
        </p:nvSpPr>
        <p:spPr bwMode="gray">
          <a:xfrm>
            <a:off x="7928783" y="1484313"/>
            <a:ext cx="3531380" cy="2802889"/>
          </a:xfrm>
          <a:noFill/>
        </p:spPr>
        <p:txBody>
          <a:bodyPr tIns="612000" anchor="ctr"/>
          <a:lstStyle>
            <a:lvl1pPr algn="ctr">
              <a:defRPr/>
            </a:lvl1pPr>
          </a:lstStyle>
          <a:p>
            <a:r>
              <a:rPr lang="de-DE" noProof="0"/>
              <a:t>Bild durch Klicken auf Symbol hinzufügen</a:t>
            </a:r>
            <a:endParaRPr lang="en-US" noProof="0"/>
          </a:p>
        </p:txBody>
      </p:sp>
      <p:sp>
        <p:nvSpPr>
          <p:cNvPr id="14" name="Text Placeholder 22">
            <a:extLst>
              <a:ext uri="{FF2B5EF4-FFF2-40B4-BE49-F238E27FC236}">
                <a16:creationId xmlns:a16="http://schemas.microsoft.com/office/drawing/2014/main" id="{5BA66628-F192-4BA5-8986-9C6CD19880AA}"/>
              </a:ext>
            </a:extLst>
          </p:cNvPr>
          <p:cNvSpPr>
            <a:spLocks noGrp="1"/>
          </p:cNvSpPr>
          <p:nvPr>
            <p:ph type="body" sz="quarter" idx="22" hasCustomPrompt="1"/>
          </p:nvPr>
        </p:nvSpPr>
        <p:spPr bwMode="gray">
          <a:xfrm>
            <a:off x="4332286" y="4287202"/>
            <a:ext cx="3531380" cy="1805623"/>
          </a:xfrm>
        </p:spPr>
        <p:txBody>
          <a:bodyPr tIns="144000" rIns="144000"/>
          <a:lstStyle>
            <a:lvl1pPr>
              <a:defRPr/>
            </a:lvl1pPr>
          </a:lstStyle>
          <a:p>
            <a:pPr lvl="0"/>
            <a:r>
              <a:rPr lang="en-US" noProof="0"/>
              <a:t>Click to add text</a:t>
            </a:r>
          </a:p>
        </p:txBody>
      </p:sp>
      <p:sp>
        <p:nvSpPr>
          <p:cNvPr id="15" name="Text Placeholder 22">
            <a:extLst>
              <a:ext uri="{FF2B5EF4-FFF2-40B4-BE49-F238E27FC236}">
                <a16:creationId xmlns:a16="http://schemas.microsoft.com/office/drawing/2014/main" id="{BD442F5D-23F5-406A-922E-9F3E4E03BAE7}"/>
              </a:ext>
            </a:extLst>
          </p:cNvPr>
          <p:cNvSpPr>
            <a:spLocks noGrp="1"/>
          </p:cNvSpPr>
          <p:nvPr>
            <p:ph type="body" sz="quarter" idx="23" hasCustomPrompt="1"/>
          </p:nvPr>
        </p:nvSpPr>
        <p:spPr bwMode="gray">
          <a:xfrm>
            <a:off x="7932736" y="4287202"/>
            <a:ext cx="3531380" cy="1805623"/>
          </a:xfrm>
        </p:spPr>
        <p:txBody>
          <a:bodyPr tIns="144000" rIns="144000"/>
          <a:lstStyle>
            <a:lvl1pPr>
              <a:defRPr/>
            </a:lvl1pPr>
          </a:lstStyle>
          <a:p>
            <a:pPr lvl="0"/>
            <a:r>
              <a:rPr lang="en-US" noProof="0"/>
              <a:t>Click to add text</a:t>
            </a:r>
          </a:p>
        </p:txBody>
      </p:sp>
    </p:spTree>
    <p:extLst>
      <p:ext uri="{BB962C8B-B14F-4D97-AF65-F5344CB8AC3E}">
        <p14:creationId xmlns:p14="http://schemas.microsoft.com/office/powerpoint/2010/main" val="128290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with Background">
    <p:spTree>
      <p:nvGrpSpPr>
        <p:cNvPr id="1" name=""/>
        <p:cNvGrpSpPr/>
        <p:nvPr/>
      </p:nvGrpSpPr>
      <p:grpSpPr>
        <a:xfrm>
          <a:off x="0" y="0"/>
          <a:ext cx="0" cy="0"/>
          <a:chOff x="0" y="0"/>
          <a:chExt cx="0" cy="0"/>
        </a:xfrm>
      </p:grpSpPr>
      <p:pic>
        <p:nvPicPr>
          <p:cNvPr id="8" name="Hintergrund neutral">
            <a:extLst>
              <a:ext uri="{FF2B5EF4-FFF2-40B4-BE49-F238E27FC236}">
                <a16:creationId xmlns:a16="http://schemas.microsoft.com/office/drawing/2014/main" id="{B85D4476-4A2A-4A9A-94B9-4070F536983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9" name="Date Placeholder 18">
            <a:extLst>
              <a:ext uri="{FF2B5EF4-FFF2-40B4-BE49-F238E27FC236}">
                <a16:creationId xmlns:a16="http://schemas.microsoft.com/office/drawing/2014/main" id="{6580690E-B00E-4E29-97E4-D9A459CBA64E}"/>
              </a:ext>
            </a:extLst>
          </p:cNvPr>
          <p:cNvSpPr>
            <a:spLocks noGrp="1"/>
          </p:cNvSpPr>
          <p:nvPr>
            <p:ph type="dt" sz="half" idx="14"/>
          </p:nvPr>
        </p:nvSpPr>
        <p:spPr bwMode="gray"/>
        <p:txBody>
          <a:bodyPr/>
          <a:lstStyle/>
          <a:p>
            <a:fld id="{896C533A-22BC-450A-9894-80CD50BD34D1}" type="datetime1">
              <a:rPr lang="en-US" noProof="0" smtClean="0"/>
              <a:t>8/30/2022</a:t>
            </a:fld>
            <a:endParaRPr lang="en-US" noProof="0"/>
          </a:p>
        </p:txBody>
      </p:sp>
      <p:sp>
        <p:nvSpPr>
          <p:cNvPr id="20" name="Footer Placeholder 19">
            <a:extLst>
              <a:ext uri="{FF2B5EF4-FFF2-40B4-BE49-F238E27FC236}">
                <a16:creationId xmlns:a16="http://schemas.microsoft.com/office/drawing/2014/main" id="{6ABE95A1-67EC-473C-9A4B-B05E88149655}"/>
              </a:ext>
            </a:extLst>
          </p:cNvPr>
          <p:cNvSpPr>
            <a:spLocks noGrp="1"/>
          </p:cNvSpPr>
          <p:nvPr>
            <p:ph type="ftr" sz="quarter" idx="15"/>
          </p:nvPr>
        </p:nvSpPr>
        <p:spPr bwMode="gray"/>
        <p:txBody>
          <a:bodyPr/>
          <a:lstStyle/>
          <a:p>
            <a:r>
              <a:rPr lang="en-US" noProof="0"/>
              <a:t>Presentation Title, Speaker, Location</a:t>
            </a:r>
          </a:p>
        </p:txBody>
      </p:sp>
      <p:sp>
        <p:nvSpPr>
          <p:cNvPr id="21" name="Slide Number Placeholder 20">
            <a:extLst>
              <a:ext uri="{FF2B5EF4-FFF2-40B4-BE49-F238E27FC236}">
                <a16:creationId xmlns:a16="http://schemas.microsoft.com/office/drawing/2014/main" id="{8594307D-95D7-4564-8D3C-B8A5B99E0130}"/>
              </a:ext>
            </a:extLst>
          </p:cNvPr>
          <p:cNvSpPr>
            <a:spLocks noGrp="1"/>
          </p:cNvSpPr>
          <p:nvPr>
            <p:ph type="sldNum" sz="quarter" idx="16"/>
          </p:nvPr>
        </p:nvSpPr>
        <p:spPr bwMode="gray"/>
        <p:txBody>
          <a:bodyPr/>
          <a:lstStyle/>
          <a:p>
            <a:fld id="{226D7710-438E-4161-93C9-3F9A4222BCCB}" type="slidenum">
              <a:rPr lang="en-US" noProof="0" smtClean="0"/>
              <a:pPr/>
              <a:t>‹#›</a:t>
            </a:fld>
            <a:endParaRPr lang="en-US" noProof="0"/>
          </a:p>
        </p:txBody>
      </p:sp>
      <p:sp>
        <p:nvSpPr>
          <p:cNvPr id="4" name="Titel 3">
            <a:extLst>
              <a:ext uri="{FF2B5EF4-FFF2-40B4-BE49-F238E27FC236}">
                <a16:creationId xmlns:a16="http://schemas.microsoft.com/office/drawing/2014/main" id="{69A99356-4BB3-48AA-B82C-C28512B6BD41}"/>
              </a:ext>
            </a:extLst>
          </p:cNvPr>
          <p:cNvSpPr>
            <a:spLocks noGrp="1"/>
          </p:cNvSpPr>
          <p:nvPr>
            <p:ph type="title" hasCustomPrompt="1"/>
          </p:nvPr>
        </p:nvSpPr>
        <p:spPr bwMode="gray"/>
        <p:txBody>
          <a:bodyPr/>
          <a:lstStyle>
            <a:lvl1pPr>
              <a:defRPr/>
            </a:lvl1pPr>
          </a:lstStyle>
          <a:p>
            <a:r>
              <a:rPr lang="en-US" noProof="0" dirty="0"/>
              <a:t>Click to add title</a:t>
            </a:r>
          </a:p>
        </p:txBody>
      </p:sp>
      <p:sp>
        <p:nvSpPr>
          <p:cNvPr id="12" name="Untertitel 2">
            <a:extLst>
              <a:ext uri="{FF2B5EF4-FFF2-40B4-BE49-F238E27FC236}">
                <a16:creationId xmlns:a16="http://schemas.microsoft.com/office/drawing/2014/main" id="{3A14DC12-481E-49CF-A952-6AFD5CEB7DB5}"/>
              </a:ext>
            </a:extLst>
          </p:cNvPr>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tabLst/>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dirty="0"/>
              <a:t>Click to add subtitle</a:t>
            </a:r>
          </a:p>
        </p:txBody>
      </p:sp>
    </p:spTree>
    <p:extLst>
      <p:ext uri="{BB962C8B-B14F-4D97-AF65-F5344CB8AC3E}">
        <p14:creationId xmlns:p14="http://schemas.microsoft.com/office/powerpoint/2010/main" val="337012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sp>
        <p:nvSpPr>
          <p:cNvPr id="19" name="Date Placeholder 18">
            <a:extLst>
              <a:ext uri="{FF2B5EF4-FFF2-40B4-BE49-F238E27FC236}">
                <a16:creationId xmlns:a16="http://schemas.microsoft.com/office/drawing/2014/main" id="{6580690E-B00E-4E29-97E4-D9A459CBA64E}"/>
              </a:ext>
            </a:extLst>
          </p:cNvPr>
          <p:cNvSpPr>
            <a:spLocks noGrp="1"/>
          </p:cNvSpPr>
          <p:nvPr>
            <p:ph type="dt" sz="half" idx="14"/>
          </p:nvPr>
        </p:nvSpPr>
        <p:spPr bwMode="gray"/>
        <p:txBody>
          <a:bodyPr/>
          <a:lstStyle/>
          <a:p>
            <a:fld id="{3D1A3D56-8D4F-4D1B-BAB4-732D8B286584}" type="datetime1">
              <a:rPr lang="en-US" noProof="0" smtClean="0"/>
              <a:t>8/30/2022</a:t>
            </a:fld>
            <a:endParaRPr lang="en-US" noProof="0"/>
          </a:p>
        </p:txBody>
      </p:sp>
      <p:sp>
        <p:nvSpPr>
          <p:cNvPr id="20" name="Footer Placeholder 19">
            <a:extLst>
              <a:ext uri="{FF2B5EF4-FFF2-40B4-BE49-F238E27FC236}">
                <a16:creationId xmlns:a16="http://schemas.microsoft.com/office/drawing/2014/main" id="{6ABE95A1-67EC-473C-9A4B-B05E88149655}"/>
              </a:ext>
            </a:extLst>
          </p:cNvPr>
          <p:cNvSpPr>
            <a:spLocks noGrp="1"/>
          </p:cNvSpPr>
          <p:nvPr>
            <p:ph type="ftr" sz="quarter" idx="15"/>
          </p:nvPr>
        </p:nvSpPr>
        <p:spPr bwMode="gray"/>
        <p:txBody>
          <a:bodyPr/>
          <a:lstStyle/>
          <a:p>
            <a:r>
              <a:rPr lang="en-US" noProof="0"/>
              <a:t>Presentation Title, Speaker, Location</a:t>
            </a:r>
          </a:p>
        </p:txBody>
      </p:sp>
      <p:sp>
        <p:nvSpPr>
          <p:cNvPr id="21" name="Slide Number Placeholder 20">
            <a:extLst>
              <a:ext uri="{FF2B5EF4-FFF2-40B4-BE49-F238E27FC236}">
                <a16:creationId xmlns:a16="http://schemas.microsoft.com/office/drawing/2014/main" id="{8594307D-95D7-4564-8D3C-B8A5B99E0130}"/>
              </a:ext>
            </a:extLst>
          </p:cNvPr>
          <p:cNvSpPr>
            <a:spLocks noGrp="1"/>
          </p:cNvSpPr>
          <p:nvPr>
            <p:ph type="sldNum" sz="quarter" idx="16"/>
          </p:nvPr>
        </p:nvSpPr>
        <p:spPr bwMode="gray"/>
        <p:txBody>
          <a:bodyPr/>
          <a:lstStyle/>
          <a:p>
            <a:fld id="{226D7710-438E-4161-93C9-3F9A4222BCCB}" type="slidenum">
              <a:rPr lang="en-US" noProof="0" smtClean="0"/>
              <a:pPr/>
              <a:t>‹#›</a:t>
            </a:fld>
            <a:endParaRPr lang="en-US" noProof="0"/>
          </a:p>
        </p:txBody>
      </p:sp>
      <p:sp>
        <p:nvSpPr>
          <p:cNvPr id="2" name="Title 1">
            <a:extLst>
              <a:ext uri="{FF2B5EF4-FFF2-40B4-BE49-F238E27FC236}">
                <a16:creationId xmlns:a16="http://schemas.microsoft.com/office/drawing/2014/main" id="{811663A6-094E-4432-B512-5915BBDD208A}"/>
              </a:ext>
            </a:extLst>
          </p:cNvPr>
          <p:cNvSpPr>
            <a:spLocks noGrp="1"/>
          </p:cNvSpPr>
          <p:nvPr>
            <p:ph type="title" hasCustomPrompt="1"/>
          </p:nvPr>
        </p:nvSpPr>
        <p:spPr bwMode="gray"/>
        <p:txBody>
          <a:bodyPr/>
          <a:lstStyle>
            <a:lvl1pPr>
              <a:defRPr/>
            </a:lvl1pPr>
          </a:lstStyle>
          <a:p>
            <a:r>
              <a:rPr lang="en-US" noProof="0"/>
              <a:t>Click to add title</a:t>
            </a:r>
          </a:p>
        </p:txBody>
      </p:sp>
      <p:sp>
        <p:nvSpPr>
          <p:cNvPr id="8" name="Untertitel 2">
            <a:extLst>
              <a:ext uri="{FF2B5EF4-FFF2-40B4-BE49-F238E27FC236}">
                <a16:creationId xmlns:a16="http://schemas.microsoft.com/office/drawing/2014/main" id="{D53C4F74-42F5-400E-81FF-DDF3C4E7A4E5}"/>
              </a:ext>
            </a:extLst>
          </p:cNvPr>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tabLst/>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a:t>Click to add subtitle</a:t>
            </a:r>
          </a:p>
        </p:txBody>
      </p:sp>
    </p:spTree>
    <p:extLst>
      <p:ext uri="{BB962C8B-B14F-4D97-AF65-F5344CB8AC3E}">
        <p14:creationId xmlns:p14="http://schemas.microsoft.com/office/powerpoint/2010/main" val="319284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picture - Dark Fon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62F2EA5-ACEC-4E21-B08E-DA1765FFF5A5}"/>
              </a:ext>
            </a:extLst>
          </p:cNvPr>
          <p:cNvSpPr>
            <a:spLocks noGrp="1"/>
          </p:cNvSpPr>
          <p:nvPr>
            <p:ph type="pic" sz="quarter" idx="13"/>
          </p:nvPr>
        </p:nvSpPr>
        <p:spPr bwMode="gray">
          <a:xfrm>
            <a:off x="0" y="0"/>
            <a:ext cx="12192000" cy="6858000"/>
          </a:xfrm>
          <a:solidFill>
            <a:schemeClr val="accent3">
              <a:lumMod val="20000"/>
              <a:lumOff val="80000"/>
            </a:schemeClr>
          </a:solidFill>
        </p:spPr>
        <p:txBody>
          <a:bodyPr tIns="612000" anchor="ctr"/>
          <a:lstStyle>
            <a:lvl1pPr algn="ctr">
              <a:defRPr/>
            </a:lvl1pPr>
          </a:lstStyle>
          <a:p>
            <a:r>
              <a:rPr lang="de-DE" noProof="0"/>
              <a:t>Bild durch Klicken auf Symbol hinzufügen</a:t>
            </a:r>
            <a:endParaRPr lang="en-US" noProof="0"/>
          </a:p>
        </p:txBody>
      </p:sp>
      <p:sp>
        <p:nvSpPr>
          <p:cNvPr id="2" name="Titel 1">
            <a:extLst>
              <a:ext uri="{FF2B5EF4-FFF2-40B4-BE49-F238E27FC236}">
                <a16:creationId xmlns:a16="http://schemas.microsoft.com/office/drawing/2014/main" id="{AA8639FF-AEE0-4B54-811F-7290D0A9C945}"/>
              </a:ext>
            </a:extLst>
          </p:cNvPr>
          <p:cNvSpPr>
            <a:spLocks noGrp="1"/>
          </p:cNvSpPr>
          <p:nvPr>
            <p:ph type="ctrTitle" hasCustomPrompt="1"/>
          </p:nvPr>
        </p:nvSpPr>
        <p:spPr bwMode="gray">
          <a:xfrm>
            <a:off x="731838" y="1484312"/>
            <a:ext cx="10728324" cy="2008641"/>
          </a:xfrm>
          <a:prstGeom prst="rect">
            <a:avLst/>
          </a:prstGeom>
        </p:spPr>
        <p:txBody>
          <a:bodyPr tIns="0" bIns="72000" anchor="b">
            <a:noAutofit/>
          </a:bodyPr>
          <a:lstStyle>
            <a:lvl1pPr algn="l">
              <a:defRPr sz="4800">
                <a:solidFill>
                  <a:schemeClr val="bg2"/>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vl6pPr>
              <a:defRPr sz="4800">
                <a:solidFill>
                  <a:schemeClr val="bg1"/>
                </a:solidFill>
              </a:defRPr>
            </a:lvl6pPr>
            <a:lvl7pPr>
              <a:defRPr sz="4800">
                <a:solidFill>
                  <a:schemeClr val="bg1"/>
                </a:solidFill>
              </a:defRPr>
            </a:lvl7pPr>
            <a:lvl8pPr>
              <a:defRPr sz="4800">
                <a:solidFill>
                  <a:schemeClr val="bg1"/>
                </a:solidFill>
              </a:defRPr>
            </a:lvl8pPr>
            <a:lvl9pPr>
              <a:defRPr sz="4800">
                <a:solidFill>
                  <a:schemeClr val="bg1"/>
                </a:solidFill>
              </a:defRPr>
            </a:lvl9pPr>
          </a:lstStyle>
          <a:p>
            <a:pPr lvl="0"/>
            <a:r>
              <a:rPr lang="en-US" noProof="0"/>
              <a:t>Click to add title</a:t>
            </a:r>
          </a:p>
        </p:txBody>
      </p:sp>
      <p:sp>
        <p:nvSpPr>
          <p:cNvPr id="3" name="Untertitel 2">
            <a:extLst>
              <a:ext uri="{FF2B5EF4-FFF2-40B4-BE49-F238E27FC236}">
                <a16:creationId xmlns:a16="http://schemas.microsoft.com/office/drawing/2014/main" id="{3B2F4070-1FD5-4AA5-814E-B037EDDBD63A}"/>
              </a:ext>
            </a:extLst>
          </p:cNvPr>
          <p:cNvSpPr>
            <a:spLocks noGrp="1"/>
          </p:cNvSpPr>
          <p:nvPr>
            <p:ph type="subTitle" idx="1" hasCustomPrompt="1"/>
          </p:nvPr>
        </p:nvSpPr>
        <p:spPr bwMode="gray">
          <a:xfrm>
            <a:off x="731838" y="3492954"/>
            <a:ext cx="10728325" cy="660400"/>
          </a:xfrm>
          <a:prstGeom prst="rect">
            <a:avLst/>
          </a:prstGeom>
        </p:spPr>
        <p:txBody>
          <a:bodyPr>
            <a:noAutofit/>
          </a:bodyPr>
          <a:lstStyle>
            <a:lvl1pPr marL="0" indent="0" algn="l">
              <a:buNone/>
              <a:defRPr sz="2000">
                <a:solidFill>
                  <a:schemeClr val="accent2"/>
                </a:solidFill>
              </a:defRPr>
            </a:lvl1pPr>
            <a:lvl2pPr marL="0" indent="0" algn="l">
              <a:buNone/>
              <a:defRPr sz="2000" b="0">
                <a:solidFill>
                  <a:schemeClr val="bg1"/>
                </a:solidFill>
              </a:defRPr>
            </a:lvl2pPr>
            <a:lvl3pPr marL="0" indent="0" algn="l">
              <a:buNone/>
              <a:defRPr sz="2000">
                <a:solidFill>
                  <a:schemeClr val="bg1"/>
                </a:solidFill>
              </a:defRPr>
            </a:lvl3pPr>
            <a:lvl4pPr marL="0" indent="0" algn="l">
              <a:buNone/>
              <a:tabLst/>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b="0">
                <a:solidFill>
                  <a:schemeClr val="bg1"/>
                </a:solidFill>
              </a:defRPr>
            </a:lvl8pPr>
            <a:lvl9pPr marL="0" indent="0" algn="l">
              <a:buNone/>
              <a:defRPr sz="2000">
                <a:solidFill>
                  <a:schemeClr val="bg1"/>
                </a:solidFill>
              </a:defRPr>
            </a:lvl9pPr>
          </a:lstStyle>
          <a:p>
            <a:pPr lvl="0"/>
            <a:r>
              <a:rPr lang="en-US" noProof="0"/>
              <a:t>Click to add subtitle</a:t>
            </a:r>
          </a:p>
        </p:txBody>
      </p:sp>
      <p:sp>
        <p:nvSpPr>
          <p:cNvPr id="61" name="Media Placeholder 60">
            <a:extLst>
              <a:ext uri="{FF2B5EF4-FFF2-40B4-BE49-F238E27FC236}">
                <a16:creationId xmlns:a16="http://schemas.microsoft.com/office/drawing/2014/main" id="{4641319B-CEA6-463F-B09D-3BC40EAA59E1}"/>
              </a:ext>
            </a:extLst>
          </p:cNvPr>
          <p:cNvSpPr>
            <a:spLocks noGrp="1"/>
          </p:cNvSpPr>
          <p:nvPr>
            <p:ph type="media" sz="quarter" idx="14" hasCustomPrompt="1"/>
          </p:nvPr>
        </p:nvSpPr>
        <p:spPr bwMode="gray">
          <a:xfrm>
            <a:off x="10632955" y="476672"/>
            <a:ext cx="826247" cy="340127"/>
          </a:xfrm>
          <a:blipFill>
            <a:blip r:embed="rId2"/>
            <a:stretch>
              <a:fillRect/>
            </a:stretch>
          </a:blipFill>
        </p:spPr>
        <p:txBody>
          <a:bodyPr/>
          <a:lstStyle/>
          <a:p>
            <a:r>
              <a:rPr lang="en-US" noProof="0"/>
              <a:t> </a:t>
            </a:r>
          </a:p>
        </p:txBody>
      </p:sp>
      <p:sp>
        <p:nvSpPr>
          <p:cNvPr id="6" name="Datumsplatzhalter 5">
            <a:extLst>
              <a:ext uri="{FF2B5EF4-FFF2-40B4-BE49-F238E27FC236}">
                <a16:creationId xmlns:a16="http://schemas.microsoft.com/office/drawing/2014/main" id="{F4D1149F-0AC6-4C31-B391-0EA1232F5368}"/>
              </a:ext>
            </a:extLst>
          </p:cNvPr>
          <p:cNvSpPr>
            <a:spLocks noGrp="1"/>
          </p:cNvSpPr>
          <p:nvPr>
            <p:ph type="dt" sz="half" idx="15"/>
          </p:nvPr>
        </p:nvSpPr>
        <p:spPr bwMode="gray">
          <a:noFill/>
        </p:spPr>
        <p:txBody>
          <a:bodyPr/>
          <a:lstStyle>
            <a:lvl1pPr>
              <a:defRPr>
                <a:noFill/>
              </a:defRPr>
            </a:lvl1pPr>
          </a:lstStyle>
          <a:p>
            <a:fld id="{66E7D378-6DE5-4D5B-B62D-4EA5C8C63254}" type="datetime1">
              <a:rPr lang="en-US" noProof="0" smtClean="0"/>
              <a:t>8/30/2022</a:t>
            </a:fld>
            <a:endParaRPr lang="en-US" noProof="0"/>
          </a:p>
        </p:txBody>
      </p:sp>
      <p:sp>
        <p:nvSpPr>
          <p:cNvPr id="9" name="Fußzeilenplatzhalter 8">
            <a:extLst>
              <a:ext uri="{FF2B5EF4-FFF2-40B4-BE49-F238E27FC236}">
                <a16:creationId xmlns:a16="http://schemas.microsoft.com/office/drawing/2014/main" id="{02F782BC-33F1-4F9E-BBF5-FBEBF3CC9ED6}"/>
              </a:ext>
            </a:extLst>
          </p:cNvPr>
          <p:cNvSpPr>
            <a:spLocks noGrp="1"/>
          </p:cNvSpPr>
          <p:nvPr>
            <p:ph type="ftr" sz="quarter" idx="16"/>
          </p:nvPr>
        </p:nvSpPr>
        <p:spPr bwMode="gray">
          <a:noFill/>
        </p:spPr>
        <p:txBody>
          <a:bodyPr/>
          <a:lstStyle>
            <a:lvl1pPr>
              <a:defRPr>
                <a:noFill/>
              </a:defRPr>
            </a:lvl1pPr>
          </a:lstStyle>
          <a:p>
            <a:r>
              <a:rPr lang="en-US" noProof="0"/>
              <a:t>Presentation Title, Speaker, Location</a:t>
            </a:r>
          </a:p>
        </p:txBody>
      </p:sp>
      <p:sp>
        <p:nvSpPr>
          <p:cNvPr id="10" name="Foliennummernplatzhalter 9">
            <a:extLst>
              <a:ext uri="{FF2B5EF4-FFF2-40B4-BE49-F238E27FC236}">
                <a16:creationId xmlns:a16="http://schemas.microsoft.com/office/drawing/2014/main" id="{D1BA1C2F-45A0-4384-B26D-06806E4969F1}"/>
              </a:ext>
            </a:extLst>
          </p:cNvPr>
          <p:cNvSpPr>
            <a:spLocks noGrp="1"/>
          </p:cNvSpPr>
          <p:nvPr>
            <p:ph type="sldNum" sz="quarter" idx="17"/>
          </p:nvPr>
        </p:nvSpPr>
        <p:spPr bwMode="gray">
          <a:noFill/>
        </p:spPr>
        <p:txBody>
          <a:bodyPr/>
          <a:lstStyle>
            <a:lvl1pPr>
              <a:defRPr>
                <a:noFill/>
              </a:defRPr>
            </a:lvl1pPr>
          </a:lstStyle>
          <a:p>
            <a:fld id="{226D7710-438E-4161-93C9-3F9A4222BCCB}" type="slidenum">
              <a:rPr lang="en-US" noProof="0" smtClean="0"/>
              <a:pPr/>
              <a:t>‹#›</a:t>
            </a:fld>
            <a:endParaRPr lang="en-US" noProof="0"/>
          </a:p>
        </p:txBody>
      </p:sp>
    </p:spTree>
    <p:extLst>
      <p:ext uri="{BB962C8B-B14F-4D97-AF65-F5344CB8AC3E}">
        <p14:creationId xmlns:p14="http://schemas.microsoft.com/office/powerpoint/2010/main" val="178178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mpt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27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ptop - landscape">
    <p:spTree>
      <p:nvGrpSpPr>
        <p:cNvPr id="1" name=""/>
        <p:cNvGrpSpPr/>
        <p:nvPr/>
      </p:nvGrpSpPr>
      <p:grpSpPr>
        <a:xfrm>
          <a:off x="0" y="0"/>
          <a:ext cx="0" cy="0"/>
          <a:chOff x="0" y="0"/>
          <a:chExt cx="0" cy="0"/>
        </a:xfrm>
      </p:grpSpPr>
      <p:sp>
        <p:nvSpPr>
          <p:cNvPr id="19" name="Date Placeholder 18">
            <a:extLst>
              <a:ext uri="{FF2B5EF4-FFF2-40B4-BE49-F238E27FC236}">
                <a16:creationId xmlns:a16="http://schemas.microsoft.com/office/drawing/2014/main" id="{6580690E-B00E-4E29-97E4-D9A459CBA64E}"/>
              </a:ext>
            </a:extLst>
          </p:cNvPr>
          <p:cNvSpPr>
            <a:spLocks noGrp="1"/>
          </p:cNvSpPr>
          <p:nvPr>
            <p:ph type="dt" sz="half" idx="14"/>
          </p:nvPr>
        </p:nvSpPr>
        <p:spPr bwMode="gray"/>
        <p:txBody>
          <a:bodyPr/>
          <a:lstStyle/>
          <a:p>
            <a:fld id="{56D3C283-F838-4E03-8910-0B8A446C11F9}" type="datetime1">
              <a:rPr lang="en-US" noProof="0" smtClean="0"/>
              <a:t>8/30/2022</a:t>
            </a:fld>
            <a:endParaRPr lang="en-US" noProof="0"/>
          </a:p>
        </p:txBody>
      </p:sp>
      <p:sp>
        <p:nvSpPr>
          <p:cNvPr id="20" name="Footer Placeholder 19">
            <a:extLst>
              <a:ext uri="{FF2B5EF4-FFF2-40B4-BE49-F238E27FC236}">
                <a16:creationId xmlns:a16="http://schemas.microsoft.com/office/drawing/2014/main" id="{6ABE95A1-67EC-473C-9A4B-B05E88149655}"/>
              </a:ext>
            </a:extLst>
          </p:cNvPr>
          <p:cNvSpPr>
            <a:spLocks noGrp="1"/>
          </p:cNvSpPr>
          <p:nvPr>
            <p:ph type="ftr" sz="quarter" idx="15"/>
          </p:nvPr>
        </p:nvSpPr>
        <p:spPr bwMode="gray"/>
        <p:txBody>
          <a:bodyPr/>
          <a:lstStyle/>
          <a:p>
            <a:r>
              <a:rPr lang="en-US" noProof="0"/>
              <a:t>Presentation Title, Speaker, Location</a:t>
            </a:r>
          </a:p>
        </p:txBody>
      </p:sp>
      <p:sp>
        <p:nvSpPr>
          <p:cNvPr id="21" name="Slide Number Placeholder 20">
            <a:extLst>
              <a:ext uri="{FF2B5EF4-FFF2-40B4-BE49-F238E27FC236}">
                <a16:creationId xmlns:a16="http://schemas.microsoft.com/office/drawing/2014/main" id="{8594307D-95D7-4564-8D3C-B8A5B99E0130}"/>
              </a:ext>
            </a:extLst>
          </p:cNvPr>
          <p:cNvSpPr>
            <a:spLocks noGrp="1"/>
          </p:cNvSpPr>
          <p:nvPr>
            <p:ph type="sldNum" sz="quarter" idx="16"/>
          </p:nvPr>
        </p:nvSpPr>
        <p:spPr bwMode="gray"/>
        <p:txBody>
          <a:bodyPr/>
          <a:lstStyle/>
          <a:p>
            <a:fld id="{226D7710-438E-4161-93C9-3F9A4222BCCB}" type="slidenum">
              <a:rPr lang="en-US" noProof="0" smtClean="0"/>
              <a:pPr/>
              <a:t>‹#›</a:t>
            </a:fld>
            <a:endParaRPr lang="en-US" noProof="0"/>
          </a:p>
        </p:txBody>
      </p:sp>
      <p:sp>
        <p:nvSpPr>
          <p:cNvPr id="11" name="Rechteck 10">
            <a:extLst>
              <a:ext uri="{FF2B5EF4-FFF2-40B4-BE49-F238E27FC236}">
                <a16:creationId xmlns:a16="http://schemas.microsoft.com/office/drawing/2014/main" id="{0F6CBCAE-F2AD-4512-83BF-DD921BA6AD94}"/>
              </a:ext>
            </a:extLst>
          </p:cNvPr>
          <p:cNvSpPr/>
          <p:nvPr userDrawn="1"/>
        </p:nvSpPr>
        <p:spPr bwMode="gray">
          <a:xfrm>
            <a:off x="0" y="2494283"/>
            <a:ext cx="12192000" cy="27879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200">
              <a:solidFill>
                <a:schemeClr val="bg1"/>
              </a:solidFill>
            </a:endParaRPr>
          </a:p>
        </p:txBody>
      </p:sp>
      <p:sp>
        <p:nvSpPr>
          <p:cNvPr id="14" name="Titel 3">
            <a:extLst>
              <a:ext uri="{FF2B5EF4-FFF2-40B4-BE49-F238E27FC236}">
                <a16:creationId xmlns:a16="http://schemas.microsoft.com/office/drawing/2014/main" id="{51C571FA-5953-47DC-82A1-D873A6694DF5}"/>
              </a:ext>
            </a:extLst>
          </p:cNvPr>
          <p:cNvSpPr>
            <a:spLocks noGrp="1"/>
          </p:cNvSpPr>
          <p:nvPr>
            <p:ph type="title" hasCustomPrompt="1"/>
          </p:nvPr>
        </p:nvSpPr>
        <p:spPr>
          <a:xfrm>
            <a:off x="7932738" y="1484313"/>
            <a:ext cx="3536220" cy="503366"/>
          </a:xfrm>
        </p:spPr>
        <p:txBody>
          <a:bodyPr tIns="144000"/>
          <a:lstStyle>
            <a:lvl1pPr>
              <a:defRPr/>
            </a:lvl1pPr>
          </a:lstStyle>
          <a:p>
            <a:r>
              <a:rPr lang="en-US" noProof="0" dirty="0"/>
              <a:t>Click to add title</a:t>
            </a:r>
            <a:endParaRPr lang="de-DE" dirty="0"/>
          </a:p>
        </p:txBody>
      </p:sp>
      <p:sp>
        <p:nvSpPr>
          <p:cNvPr id="15" name="Untertitel 2">
            <a:extLst>
              <a:ext uri="{FF2B5EF4-FFF2-40B4-BE49-F238E27FC236}">
                <a16:creationId xmlns:a16="http://schemas.microsoft.com/office/drawing/2014/main" id="{9226B35D-1F45-487E-AD39-966F52818623}"/>
              </a:ext>
            </a:extLst>
          </p:cNvPr>
          <p:cNvSpPr>
            <a:spLocks noGrp="1"/>
          </p:cNvSpPr>
          <p:nvPr>
            <p:ph type="subTitle" idx="1" hasCustomPrompt="1"/>
          </p:nvPr>
        </p:nvSpPr>
        <p:spPr bwMode="gray">
          <a:xfrm>
            <a:off x="7932739" y="1987680"/>
            <a:ext cx="3536222"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tabLst/>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dirty="0"/>
              <a:t>Click to add subtitle</a:t>
            </a:r>
          </a:p>
        </p:txBody>
      </p:sp>
      <p:sp>
        <p:nvSpPr>
          <p:cNvPr id="18" name="Text Placeholder 22">
            <a:extLst>
              <a:ext uri="{FF2B5EF4-FFF2-40B4-BE49-F238E27FC236}">
                <a16:creationId xmlns:a16="http://schemas.microsoft.com/office/drawing/2014/main" id="{DC9B11CD-281D-48B2-B468-FE982A47890B}"/>
              </a:ext>
            </a:extLst>
          </p:cNvPr>
          <p:cNvSpPr>
            <a:spLocks noGrp="1"/>
          </p:cNvSpPr>
          <p:nvPr>
            <p:ph type="body" sz="quarter" idx="18" hasCustomPrompt="1"/>
          </p:nvPr>
        </p:nvSpPr>
        <p:spPr bwMode="gray">
          <a:xfrm>
            <a:off x="7932738" y="2494283"/>
            <a:ext cx="3536219" cy="2787967"/>
          </a:xfrm>
        </p:spPr>
        <p:txBody>
          <a:bodyPr tIns="216000"/>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r>
              <a:rPr lang="en-US" noProof="0" dirty="0"/>
              <a:t>First text layer </a:t>
            </a:r>
          </a:p>
          <a:p>
            <a:pPr lvl="1"/>
            <a:r>
              <a:rPr lang="en-US" noProof="0" dirty="0"/>
              <a:t>Second text layer </a:t>
            </a:r>
          </a:p>
          <a:p>
            <a:pPr lvl="2"/>
            <a:r>
              <a:rPr lang="en-US" noProof="0" dirty="0"/>
              <a:t>Third text layer </a:t>
            </a:r>
          </a:p>
          <a:p>
            <a:pPr lvl="3"/>
            <a:r>
              <a:rPr lang="en-US" noProof="0" dirty="0"/>
              <a:t>Fourth text layer </a:t>
            </a:r>
          </a:p>
          <a:p>
            <a:pPr lvl="4"/>
            <a:r>
              <a:rPr lang="en-US" noProof="0" dirty="0"/>
              <a:t>Fifth text layer </a:t>
            </a:r>
          </a:p>
          <a:p>
            <a:pPr lvl="5"/>
            <a:r>
              <a:rPr lang="en-US" noProof="0" dirty="0"/>
              <a:t>Sixth text layer </a:t>
            </a:r>
          </a:p>
          <a:p>
            <a:pPr lvl="6"/>
            <a:r>
              <a:rPr lang="en-US" noProof="0" dirty="0"/>
              <a:t>Seventh text layer </a:t>
            </a:r>
          </a:p>
          <a:p>
            <a:pPr lvl="7"/>
            <a:r>
              <a:rPr lang="en-US" noProof="0" dirty="0"/>
              <a:t>Eighth text layer </a:t>
            </a:r>
          </a:p>
          <a:p>
            <a:pPr lvl="8"/>
            <a:r>
              <a:rPr lang="en-US" noProof="0" dirty="0"/>
              <a:t>Ninth text layer</a:t>
            </a:r>
          </a:p>
        </p:txBody>
      </p:sp>
      <p:pic>
        <p:nvPicPr>
          <p:cNvPr id="8" name="Grafik 7" descr="Ein Bild, das Elektronik, drinnen, sitzend, Monitor enthält.&#10;&#10;Automatisch generierte Beschreibung">
            <a:extLst>
              <a:ext uri="{FF2B5EF4-FFF2-40B4-BE49-F238E27FC236}">
                <a16:creationId xmlns:a16="http://schemas.microsoft.com/office/drawing/2014/main" id="{6BFEDB6B-9186-460A-90D9-D2CDA82437F0}"/>
              </a:ext>
            </a:extLst>
          </p:cNvPr>
          <p:cNvPicPr>
            <a:picLocks noChangeAspect="1"/>
          </p:cNvPicPr>
          <p:nvPr userDrawn="1"/>
        </p:nvPicPr>
        <p:blipFill>
          <a:blip r:embed="rId2"/>
          <a:stretch>
            <a:fillRect/>
          </a:stretch>
        </p:blipFill>
        <p:spPr>
          <a:xfrm>
            <a:off x="0" y="836712"/>
            <a:ext cx="7631119" cy="5090602"/>
          </a:xfrm>
          <a:prstGeom prst="rect">
            <a:avLst/>
          </a:prstGeom>
        </p:spPr>
      </p:pic>
      <p:sp>
        <p:nvSpPr>
          <p:cNvPr id="23" name="Bildplatzhalter 22">
            <a:extLst>
              <a:ext uri="{FF2B5EF4-FFF2-40B4-BE49-F238E27FC236}">
                <a16:creationId xmlns:a16="http://schemas.microsoft.com/office/drawing/2014/main" id="{E3CCB100-2A4A-4708-B699-850F6EABB426}"/>
              </a:ext>
            </a:extLst>
          </p:cNvPr>
          <p:cNvSpPr>
            <a:spLocks noGrp="1"/>
          </p:cNvSpPr>
          <p:nvPr>
            <p:ph type="pic" sz="quarter" idx="13"/>
          </p:nvPr>
        </p:nvSpPr>
        <p:spPr bwMode="gray">
          <a:xfrm>
            <a:off x="623888" y="1231960"/>
            <a:ext cx="6403975" cy="4130933"/>
          </a:xfrm>
          <a:custGeom>
            <a:avLst/>
            <a:gdLst>
              <a:gd name="connsiteX0" fmla="*/ 160229 w 6403975"/>
              <a:gd name="connsiteY0" fmla="*/ 0 h 4130933"/>
              <a:gd name="connsiteX1" fmla="*/ 6243746 w 6403975"/>
              <a:gd name="connsiteY1" fmla="*/ 0 h 4130933"/>
              <a:gd name="connsiteX2" fmla="*/ 6403975 w 6403975"/>
              <a:gd name="connsiteY2" fmla="*/ 160229 h 4130933"/>
              <a:gd name="connsiteX3" fmla="*/ 6403975 w 6403975"/>
              <a:gd name="connsiteY3" fmla="*/ 4130933 h 4130933"/>
              <a:gd name="connsiteX4" fmla="*/ 0 w 6403975"/>
              <a:gd name="connsiteY4" fmla="*/ 4130933 h 4130933"/>
              <a:gd name="connsiteX5" fmla="*/ 0 w 6403975"/>
              <a:gd name="connsiteY5" fmla="*/ 160229 h 4130933"/>
              <a:gd name="connsiteX6" fmla="*/ 160229 w 6403975"/>
              <a:gd name="connsiteY6" fmla="*/ 0 h 413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03975" h="4130933">
                <a:moveTo>
                  <a:pt x="160229" y="0"/>
                </a:moveTo>
                <a:lnTo>
                  <a:pt x="6243746" y="0"/>
                </a:lnTo>
                <a:cubicBezTo>
                  <a:pt x="6332238" y="0"/>
                  <a:pt x="6403975" y="71737"/>
                  <a:pt x="6403975" y="160229"/>
                </a:cubicBezTo>
                <a:lnTo>
                  <a:pt x="6403975" y="4130933"/>
                </a:lnTo>
                <a:lnTo>
                  <a:pt x="0" y="4130933"/>
                </a:lnTo>
                <a:lnTo>
                  <a:pt x="0" y="160229"/>
                </a:lnTo>
                <a:cubicBezTo>
                  <a:pt x="0" y="71737"/>
                  <a:pt x="71737" y="0"/>
                  <a:pt x="160229" y="0"/>
                </a:cubicBezTo>
                <a:close/>
              </a:path>
            </a:pathLst>
          </a:custGeom>
          <a:solidFill>
            <a:schemeClr val="accent3"/>
          </a:solidFill>
          <a:effectLst>
            <a:innerShdw blurRad="25400">
              <a:prstClr val="black">
                <a:alpha val="42000"/>
              </a:prstClr>
            </a:innerShdw>
          </a:effectLst>
        </p:spPr>
        <p:txBody>
          <a:bodyPr wrap="square" tIns="720000" anchor="ctr">
            <a:noAutofit/>
          </a:bodyPr>
          <a:lstStyle>
            <a:lvl1pPr algn="ctr">
              <a:defRPr/>
            </a:lvl1pPr>
          </a:lstStyle>
          <a:p>
            <a:r>
              <a:rPr lang="de-DE"/>
              <a:t>Bild durch Klicken auf Symbol hinzufügen</a:t>
            </a:r>
            <a:endParaRPr lang="de-DE" dirty="0"/>
          </a:p>
        </p:txBody>
      </p:sp>
    </p:spTree>
    <p:extLst>
      <p:ext uri="{BB962C8B-B14F-4D97-AF65-F5344CB8AC3E}">
        <p14:creationId xmlns:p14="http://schemas.microsoft.com/office/powerpoint/2010/main" val="249932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Media - Video">
    <p:spTree>
      <p:nvGrpSpPr>
        <p:cNvPr id="1" name=""/>
        <p:cNvGrpSpPr/>
        <p:nvPr/>
      </p:nvGrpSpPr>
      <p:grpSpPr>
        <a:xfrm>
          <a:off x="0" y="0"/>
          <a:ext cx="0" cy="0"/>
          <a:chOff x="0" y="0"/>
          <a:chExt cx="0" cy="0"/>
        </a:xfrm>
      </p:grpSpPr>
      <p:sp>
        <p:nvSpPr>
          <p:cNvPr id="8" name="Media Placeholder 7">
            <a:extLst>
              <a:ext uri="{FF2B5EF4-FFF2-40B4-BE49-F238E27FC236}">
                <a16:creationId xmlns:a16="http://schemas.microsoft.com/office/drawing/2014/main" id="{572E8C2C-15DE-4877-864B-91B776A2DDA8}"/>
              </a:ext>
            </a:extLst>
          </p:cNvPr>
          <p:cNvSpPr>
            <a:spLocks noGrp="1"/>
          </p:cNvSpPr>
          <p:nvPr>
            <p:ph type="media" sz="quarter" idx="15" hasCustomPrompt="1"/>
          </p:nvPr>
        </p:nvSpPr>
        <p:spPr>
          <a:xfrm>
            <a:off x="0" y="0"/>
            <a:ext cx="12192000" cy="6858000"/>
          </a:xfrm>
          <a:solidFill>
            <a:schemeClr val="accent3"/>
          </a:solidFill>
        </p:spPr>
        <p:txBody>
          <a:bodyPr tIns="540000" anchor="ctr"/>
          <a:lstStyle>
            <a:lvl1pPr algn="ctr">
              <a:defRPr/>
            </a:lvl1pPr>
          </a:lstStyle>
          <a:p>
            <a:r>
              <a:rPr lang="de-DE" dirty="0"/>
              <a:t>Media / Video</a:t>
            </a:r>
            <a:endParaRPr lang="en-US" dirty="0"/>
          </a:p>
        </p:txBody>
      </p:sp>
      <p:sp>
        <p:nvSpPr>
          <p:cNvPr id="3" name="Date Placeholder 2">
            <a:extLst>
              <a:ext uri="{FF2B5EF4-FFF2-40B4-BE49-F238E27FC236}">
                <a16:creationId xmlns:a16="http://schemas.microsoft.com/office/drawing/2014/main" id="{AEA46B6F-4F36-49F4-8DC3-06553911FDF9}"/>
              </a:ext>
            </a:extLst>
          </p:cNvPr>
          <p:cNvSpPr>
            <a:spLocks noGrp="1"/>
          </p:cNvSpPr>
          <p:nvPr>
            <p:ph type="dt" sz="half" idx="10"/>
          </p:nvPr>
        </p:nvSpPr>
        <p:spPr/>
        <p:txBody>
          <a:bodyPr/>
          <a:lstStyle/>
          <a:p>
            <a:fld id="{D67A8C11-0CB9-4E68-A82B-2689FA16F007}" type="datetime1">
              <a:rPr lang="en-US" noProof="0" smtClean="0"/>
              <a:t>8/30/2022</a:t>
            </a:fld>
            <a:endParaRPr lang="en-US" noProof="0"/>
          </a:p>
        </p:txBody>
      </p:sp>
      <p:sp>
        <p:nvSpPr>
          <p:cNvPr id="4" name="Footer Placeholder 3">
            <a:extLst>
              <a:ext uri="{FF2B5EF4-FFF2-40B4-BE49-F238E27FC236}">
                <a16:creationId xmlns:a16="http://schemas.microsoft.com/office/drawing/2014/main" id="{E971C83D-0E55-4602-8E9F-4885D1A0D752}"/>
              </a:ext>
            </a:extLst>
          </p:cNvPr>
          <p:cNvSpPr>
            <a:spLocks noGrp="1"/>
          </p:cNvSpPr>
          <p:nvPr>
            <p:ph type="ftr" sz="quarter" idx="11"/>
          </p:nvPr>
        </p:nvSpPr>
        <p:spPr/>
        <p:txBody>
          <a:bodyPr/>
          <a:lstStyle/>
          <a:p>
            <a:r>
              <a:rPr lang="en-US" noProof="0"/>
              <a:t>Presentation Title, Speaker, Location</a:t>
            </a:r>
          </a:p>
        </p:txBody>
      </p:sp>
      <p:sp>
        <p:nvSpPr>
          <p:cNvPr id="5" name="Slide Number Placeholder 4">
            <a:extLst>
              <a:ext uri="{FF2B5EF4-FFF2-40B4-BE49-F238E27FC236}">
                <a16:creationId xmlns:a16="http://schemas.microsoft.com/office/drawing/2014/main" id="{D7907BC0-B4E9-4AC7-BFFD-36DEE4740792}"/>
              </a:ext>
            </a:extLst>
          </p:cNvPr>
          <p:cNvSpPr>
            <a:spLocks noGrp="1"/>
          </p:cNvSpPr>
          <p:nvPr>
            <p:ph type="sldNum" sz="quarter" idx="12"/>
          </p:nvPr>
        </p:nvSpPr>
        <p:spPr/>
        <p:txBody>
          <a:bodyPr/>
          <a:lstStyle/>
          <a:p>
            <a:fld id="{226D7710-438E-4161-93C9-3F9A4222BCCB}" type="slidenum">
              <a:rPr lang="en-US" noProof="0" smtClean="0"/>
              <a:pPr/>
              <a:t>‹#›</a:t>
            </a:fld>
            <a:endParaRPr lang="en-US" noProof="0"/>
          </a:p>
        </p:txBody>
      </p:sp>
      <p:sp>
        <p:nvSpPr>
          <p:cNvPr id="6" name="Media Placeholder 60">
            <a:extLst>
              <a:ext uri="{FF2B5EF4-FFF2-40B4-BE49-F238E27FC236}">
                <a16:creationId xmlns:a16="http://schemas.microsoft.com/office/drawing/2014/main" id="{2A25E55A-D05E-4E38-A9D9-78D25F6FCEAA}"/>
              </a:ext>
            </a:extLst>
          </p:cNvPr>
          <p:cNvSpPr>
            <a:spLocks noGrp="1"/>
          </p:cNvSpPr>
          <p:nvPr>
            <p:ph type="media" sz="quarter" idx="14" hasCustomPrompt="1"/>
          </p:nvPr>
        </p:nvSpPr>
        <p:spPr bwMode="gray">
          <a:xfrm>
            <a:off x="10632955" y="476672"/>
            <a:ext cx="826247" cy="340127"/>
          </a:xfrm>
          <a:blipFill>
            <a:blip r:embed="rId2"/>
            <a:stretch>
              <a:fillRect/>
            </a:stretch>
          </a:blipFill>
        </p:spPr>
        <p:txBody>
          <a:bodyPr/>
          <a:lstStyle/>
          <a:p>
            <a:r>
              <a:rPr lang="en-US" noProof="0"/>
              <a:t> </a:t>
            </a:r>
          </a:p>
        </p:txBody>
      </p:sp>
    </p:spTree>
    <p:extLst>
      <p:ext uri="{BB962C8B-B14F-4D97-AF65-F5344CB8AC3E}">
        <p14:creationId xmlns:p14="http://schemas.microsoft.com/office/powerpoint/2010/main" val="345832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A5A8F46B-B604-4C0C-943E-221717FD321A}"/>
              </a:ext>
            </a:extLst>
          </p:cNvPr>
          <p:cNvSpPr/>
          <p:nvPr userDrawn="1"/>
        </p:nvSpPr>
        <p:spPr bwMode="gray">
          <a:xfrm>
            <a:off x="10632955" y="6445250"/>
            <a:ext cx="892295" cy="412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noProof="0">
              <a:noFill/>
            </a:endParaRPr>
          </a:p>
        </p:txBody>
      </p:sp>
      <p:sp>
        <p:nvSpPr>
          <p:cNvPr id="2" name="Titel 1">
            <a:extLst>
              <a:ext uri="{FF2B5EF4-FFF2-40B4-BE49-F238E27FC236}">
                <a16:creationId xmlns:a16="http://schemas.microsoft.com/office/drawing/2014/main" id="{AA8639FF-AEE0-4B54-811F-7290D0A9C945}"/>
              </a:ext>
            </a:extLst>
          </p:cNvPr>
          <p:cNvSpPr>
            <a:spLocks noGrp="1"/>
          </p:cNvSpPr>
          <p:nvPr>
            <p:ph type="ctrTitle" hasCustomPrompt="1"/>
          </p:nvPr>
        </p:nvSpPr>
        <p:spPr bwMode="gray">
          <a:xfrm>
            <a:off x="731838" y="4000500"/>
            <a:ext cx="10728324" cy="1117598"/>
          </a:xfrm>
          <a:prstGeom prst="rect">
            <a:avLst/>
          </a:prstGeom>
        </p:spPr>
        <p:txBody>
          <a:bodyPr tIns="0" bIns="72000" anchor="b">
            <a:normAutofit/>
          </a:bodyPr>
          <a:lstStyle>
            <a:lvl1pPr algn="l">
              <a:defRPr sz="3600"/>
            </a:lvl1pPr>
            <a:lvl2pPr>
              <a:defRPr sz="3600"/>
            </a:lvl2pPr>
            <a:lvl3pPr>
              <a:defRPr sz="3600"/>
            </a:lvl3pPr>
            <a:lvl4pPr>
              <a:defRPr sz="3600"/>
            </a:lvl4pPr>
            <a:lvl5pPr>
              <a:defRPr sz="3600"/>
            </a:lvl5pPr>
            <a:lvl6pPr>
              <a:defRPr sz="3600"/>
            </a:lvl6pPr>
            <a:lvl7pPr>
              <a:defRPr sz="3600"/>
            </a:lvl7pPr>
            <a:lvl8pPr>
              <a:defRPr sz="3600"/>
            </a:lvl8pPr>
            <a:lvl9pPr>
              <a:defRPr sz="3600"/>
            </a:lvl9pPr>
          </a:lstStyle>
          <a:p>
            <a:pPr lvl="0"/>
            <a:r>
              <a:rPr lang="en-US" noProof="0" dirty="0"/>
              <a:t>Chapter slide</a:t>
            </a:r>
          </a:p>
        </p:txBody>
      </p:sp>
      <p:sp>
        <p:nvSpPr>
          <p:cNvPr id="3" name="Untertitel 2">
            <a:extLst>
              <a:ext uri="{FF2B5EF4-FFF2-40B4-BE49-F238E27FC236}">
                <a16:creationId xmlns:a16="http://schemas.microsoft.com/office/drawing/2014/main" id="{3B2F4070-1FD5-4AA5-814E-B037EDDBD63A}"/>
              </a:ext>
            </a:extLst>
          </p:cNvPr>
          <p:cNvSpPr>
            <a:spLocks noGrp="1"/>
          </p:cNvSpPr>
          <p:nvPr>
            <p:ph type="subTitle" idx="1" hasCustomPrompt="1"/>
          </p:nvPr>
        </p:nvSpPr>
        <p:spPr bwMode="gray">
          <a:xfrm>
            <a:off x="731838" y="5118100"/>
            <a:ext cx="10728325" cy="974725"/>
          </a:xfrm>
          <a:prstGeom prst="rect">
            <a:avLst/>
          </a:prstGeom>
        </p:spPr>
        <p:txBody>
          <a:bodyPr>
            <a:normAutofit/>
          </a:bodyPr>
          <a:lstStyle>
            <a:lvl1pPr marL="0" marR="0" indent="0" algn="l" defTabSz="914377" rtl="0" eaLnBrk="1" fontAlgn="auto" latinLnBrk="0" hangingPunct="1">
              <a:lnSpc>
                <a:spcPct val="100000"/>
              </a:lnSpc>
              <a:spcBef>
                <a:spcPts val="300"/>
              </a:spcBef>
              <a:spcAft>
                <a:spcPts val="300"/>
              </a:spcAft>
              <a:buClrTx/>
              <a:buSzTx/>
              <a:buFont typeface="Arial" panose="020B0604020202020204" pitchFamily="34" charset="0"/>
              <a:buNone/>
              <a:tabLst/>
              <a:defRPr sz="1600">
                <a:solidFill>
                  <a:schemeClr val="accent2"/>
                </a:solidFill>
              </a:defRPr>
            </a:lvl1pPr>
            <a:lvl2pPr marL="0" indent="0" algn="l">
              <a:buNone/>
              <a:defRPr sz="1400" b="0">
                <a:solidFill>
                  <a:schemeClr val="accent2"/>
                </a:solidFill>
              </a:defRPr>
            </a:lvl2pPr>
            <a:lvl3pPr marL="0" indent="0" algn="l">
              <a:buNone/>
              <a:defRPr sz="1400">
                <a:solidFill>
                  <a:schemeClr val="accent2"/>
                </a:solidFill>
              </a:defRPr>
            </a:lvl3pPr>
            <a:lvl4pPr marL="0" indent="0" algn="l">
              <a:buNone/>
              <a:tabLst/>
              <a:defRPr sz="1400">
                <a:solidFill>
                  <a:schemeClr val="accent2"/>
                </a:solidFill>
              </a:defRPr>
            </a:lvl4pPr>
            <a:lvl5pPr marL="0" indent="0" algn="l">
              <a:buNone/>
              <a:defRPr sz="1400">
                <a:solidFill>
                  <a:schemeClr val="accent2"/>
                </a:solidFill>
              </a:defRPr>
            </a:lvl5pPr>
            <a:lvl6pPr marL="0" indent="0" algn="l">
              <a:buNone/>
              <a:defRPr sz="1400">
                <a:solidFill>
                  <a:schemeClr val="accent2"/>
                </a:solidFill>
              </a:defRPr>
            </a:lvl6pPr>
            <a:lvl7pPr marL="0" indent="0" algn="l">
              <a:buNone/>
              <a:defRPr sz="1400">
                <a:solidFill>
                  <a:schemeClr val="accent2"/>
                </a:solidFill>
              </a:defRPr>
            </a:lvl7pPr>
            <a:lvl8pPr marL="0" indent="0" algn="l">
              <a:buNone/>
              <a:defRPr sz="1400" b="0">
                <a:solidFill>
                  <a:schemeClr val="accent2"/>
                </a:solidFill>
              </a:defRPr>
            </a:lvl8pPr>
            <a:lvl9pPr marL="0" indent="0" algn="l">
              <a:buNone/>
              <a:defRPr sz="1400"/>
            </a:lvl9pPr>
          </a:lstStyle>
          <a:p>
            <a:pPr marL="0" marR="0" lvl="0" indent="0" algn="l" defTabSz="914377"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noProof="0" dirty="0"/>
              <a:t>Click to add subtitle</a:t>
            </a:r>
          </a:p>
        </p:txBody>
      </p:sp>
      <p:sp>
        <p:nvSpPr>
          <p:cNvPr id="11" name="Picture Placeholder 10">
            <a:extLst>
              <a:ext uri="{FF2B5EF4-FFF2-40B4-BE49-F238E27FC236}">
                <a16:creationId xmlns:a16="http://schemas.microsoft.com/office/drawing/2014/main" id="{162F2EA5-ACEC-4E21-B08E-DA1765FFF5A5}"/>
              </a:ext>
            </a:extLst>
          </p:cNvPr>
          <p:cNvSpPr>
            <a:spLocks noGrp="1"/>
          </p:cNvSpPr>
          <p:nvPr>
            <p:ph type="pic" sz="quarter" idx="13"/>
          </p:nvPr>
        </p:nvSpPr>
        <p:spPr bwMode="gray">
          <a:xfrm>
            <a:off x="0" y="0"/>
            <a:ext cx="12192000" cy="4000500"/>
          </a:xfrm>
          <a:solidFill>
            <a:schemeClr val="accent3">
              <a:lumMod val="20000"/>
              <a:lumOff val="80000"/>
            </a:schemeClr>
          </a:solidFill>
        </p:spPr>
        <p:txBody>
          <a:bodyPr tIns="612000" anchor="ctr"/>
          <a:lstStyle>
            <a:lvl1pPr algn="ctr">
              <a:defRPr/>
            </a:lvl1pPr>
          </a:lstStyle>
          <a:p>
            <a:r>
              <a:rPr lang="de-DE" noProof="0"/>
              <a:t>Bild durch Klicken auf Symbol hinzufügen</a:t>
            </a:r>
            <a:endParaRPr lang="en-US" noProof="0"/>
          </a:p>
        </p:txBody>
      </p:sp>
      <p:sp>
        <p:nvSpPr>
          <p:cNvPr id="61" name="Media Placeholder 60">
            <a:extLst>
              <a:ext uri="{FF2B5EF4-FFF2-40B4-BE49-F238E27FC236}">
                <a16:creationId xmlns:a16="http://schemas.microsoft.com/office/drawing/2014/main" id="{4641319B-CEA6-463F-B09D-3BC40EAA59E1}"/>
              </a:ext>
            </a:extLst>
          </p:cNvPr>
          <p:cNvSpPr>
            <a:spLocks noGrp="1"/>
          </p:cNvSpPr>
          <p:nvPr>
            <p:ph type="media" sz="quarter" idx="14" hasCustomPrompt="1"/>
          </p:nvPr>
        </p:nvSpPr>
        <p:spPr bwMode="gray">
          <a:xfrm>
            <a:off x="10632955" y="476672"/>
            <a:ext cx="826247" cy="340127"/>
          </a:xfrm>
          <a:blipFill>
            <a:blip r:embed="rId2"/>
            <a:stretch>
              <a:fillRect/>
            </a:stretch>
          </a:blipFill>
        </p:spPr>
        <p:txBody>
          <a:bodyPr/>
          <a:lstStyle/>
          <a:p>
            <a:r>
              <a:rPr lang="en-US" noProof="0"/>
              <a:t> </a:t>
            </a:r>
          </a:p>
        </p:txBody>
      </p:sp>
      <p:sp>
        <p:nvSpPr>
          <p:cNvPr id="4" name="Datumsplatzhalter 3">
            <a:extLst>
              <a:ext uri="{FF2B5EF4-FFF2-40B4-BE49-F238E27FC236}">
                <a16:creationId xmlns:a16="http://schemas.microsoft.com/office/drawing/2014/main" id="{289F5AE2-661C-4BE3-B77B-36F48352595D}"/>
              </a:ext>
            </a:extLst>
          </p:cNvPr>
          <p:cNvSpPr>
            <a:spLocks noGrp="1"/>
          </p:cNvSpPr>
          <p:nvPr>
            <p:ph type="dt" sz="half" idx="15"/>
          </p:nvPr>
        </p:nvSpPr>
        <p:spPr bwMode="gray">
          <a:noFill/>
        </p:spPr>
        <p:txBody>
          <a:bodyPr/>
          <a:lstStyle>
            <a:lvl1pPr>
              <a:defRPr>
                <a:noFill/>
              </a:defRPr>
            </a:lvl1pPr>
          </a:lstStyle>
          <a:p>
            <a:fld id="{99AE3937-712A-4072-A259-118EDAC19726}" type="datetime1">
              <a:rPr lang="en-US" noProof="0" smtClean="0"/>
              <a:t>8/30/2022</a:t>
            </a:fld>
            <a:endParaRPr lang="en-US" noProof="0"/>
          </a:p>
        </p:txBody>
      </p:sp>
      <p:sp>
        <p:nvSpPr>
          <p:cNvPr id="5" name="Fußzeilenplatzhalter 4">
            <a:extLst>
              <a:ext uri="{FF2B5EF4-FFF2-40B4-BE49-F238E27FC236}">
                <a16:creationId xmlns:a16="http://schemas.microsoft.com/office/drawing/2014/main" id="{3344CC20-2BB5-4753-B1D1-F43B2DD0263A}"/>
              </a:ext>
            </a:extLst>
          </p:cNvPr>
          <p:cNvSpPr>
            <a:spLocks noGrp="1"/>
          </p:cNvSpPr>
          <p:nvPr>
            <p:ph type="ftr" sz="quarter" idx="16"/>
          </p:nvPr>
        </p:nvSpPr>
        <p:spPr bwMode="gray">
          <a:noFill/>
        </p:spPr>
        <p:txBody>
          <a:bodyPr/>
          <a:lstStyle>
            <a:lvl1pPr>
              <a:defRPr>
                <a:noFill/>
              </a:defRPr>
            </a:lvl1pPr>
          </a:lstStyle>
          <a:p>
            <a:r>
              <a:rPr lang="en-US" noProof="0"/>
              <a:t>Presentation Title, Speaker, Location</a:t>
            </a:r>
          </a:p>
        </p:txBody>
      </p:sp>
      <p:sp>
        <p:nvSpPr>
          <p:cNvPr id="6" name="Foliennummernplatzhalter 5">
            <a:extLst>
              <a:ext uri="{FF2B5EF4-FFF2-40B4-BE49-F238E27FC236}">
                <a16:creationId xmlns:a16="http://schemas.microsoft.com/office/drawing/2014/main" id="{B5112344-0E44-4270-AFB9-99FA4D1447F2}"/>
              </a:ext>
            </a:extLst>
          </p:cNvPr>
          <p:cNvSpPr>
            <a:spLocks noGrp="1"/>
          </p:cNvSpPr>
          <p:nvPr>
            <p:ph type="sldNum" sz="quarter" idx="17"/>
          </p:nvPr>
        </p:nvSpPr>
        <p:spPr bwMode="gray">
          <a:noFill/>
        </p:spPr>
        <p:txBody>
          <a:bodyPr/>
          <a:lstStyle>
            <a:lvl1pPr>
              <a:defRPr>
                <a:noFill/>
              </a:defRPr>
            </a:lvl1pPr>
          </a:lstStyle>
          <a:p>
            <a:fld id="{226D7710-438E-4161-93C9-3F9A4222BCCB}" type="slidenum">
              <a:rPr lang="en-US" noProof="0" smtClean="0"/>
              <a:pPr/>
              <a:t>‹#›</a:t>
            </a:fld>
            <a:endParaRPr lang="en-US" noProof="0"/>
          </a:p>
        </p:txBody>
      </p:sp>
    </p:spTree>
    <p:extLst>
      <p:ext uri="{BB962C8B-B14F-4D97-AF65-F5344CB8AC3E}">
        <p14:creationId xmlns:p14="http://schemas.microsoft.com/office/powerpoint/2010/main" val="5419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4CF56A3F-8DBD-4DB7-A870-C39393466DAC}"/>
              </a:ext>
            </a:extLst>
          </p:cNvPr>
          <p:cNvSpPr>
            <a:spLocks noGrp="1"/>
          </p:cNvSpPr>
          <p:nvPr>
            <p:ph type="title" hasCustomPrompt="1"/>
          </p:nvPr>
        </p:nvSpPr>
        <p:spPr bwMode="gray">
          <a:xfrm>
            <a:off x="731837" y="476251"/>
            <a:ext cx="2627314" cy="5616574"/>
          </a:xfrm>
        </p:spPr>
        <p:txBody>
          <a:bodyPr tIns="900000">
            <a:noAutofit/>
          </a:bodyPr>
          <a:lstStyle>
            <a:lvl1pPr>
              <a:defRPr sz="3600"/>
            </a:lvl1pPr>
            <a:lvl2pPr>
              <a:defRPr sz="3600"/>
            </a:lvl2pPr>
            <a:lvl3pPr>
              <a:defRPr sz="3600"/>
            </a:lvl3pPr>
            <a:lvl4pPr>
              <a:defRPr sz="3600"/>
            </a:lvl4pPr>
            <a:lvl5pPr>
              <a:defRPr sz="3600"/>
            </a:lvl5pPr>
            <a:lvl6pPr>
              <a:defRPr sz="3600"/>
            </a:lvl6pPr>
            <a:lvl7pPr>
              <a:defRPr sz="3600"/>
            </a:lvl7pPr>
            <a:lvl8pPr>
              <a:defRPr sz="3600"/>
            </a:lvl8pPr>
            <a:lvl9pPr>
              <a:defRPr sz="3600"/>
            </a:lvl9pPr>
          </a:lstStyle>
          <a:p>
            <a:pPr lvl="0"/>
            <a:r>
              <a:rPr lang="en-US" noProof="0"/>
              <a:t>Agenda</a:t>
            </a:r>
          </a:p>
        </p:txBody>
      </p:sp>
      <p:sp>
        <p:nvSpPr>
          <p:cNvPr id="19" name="Date Placeholder 18">
            <a:extLst>
              <a:ext uri="{FF2B5EF4-FFF2-40B4-BE49-F238E27FC236}">
                <a16:creationId xmlns:a16="http://schemas.microsoft.com/office/drawing/2014/main" id="{6580690E-B00E-4E29-97E4-D9A459CBA64E}"/>
              </a:ext>
            </a:extLst>
          </p:cNvPr>
          <p:cNvSpPr>
            <a:spLocks noGrp="1"/>
          </p:cNvSpPr>
          <p:nvPr>
            <p:ph type="dt" sz="half" idx="14"/>
          </p:nvPr>
        </p:nvSpPr>
        <p:spPr bwMode="gray"/>
        <p:txBody>
          <a:bodyPr/>
          <a:lstStyle/>
          <a:p>
            <a:fld id="{312EA755-E45C-4268-B479-98BC6F2A4060}" type="datetime1">
              <a:rPr lang="en-US" noProof="0" smtClean="0"/>
              <a:t>8/30/2022</a:t>
            </a:fld>
            <a:endParaRPr lang="en-US" noProof="0"/>
          </a:p>
        </p:txBody>
      </p:sp>
      <p:sp>
        <p:nvSpPr>
          <p:cNvPr id="20" name="Footer Placeholder 19">
            <a:extLst>
              <a:ext uri="{FF2B5EF4-FFF2-40B4-BE49-F238E27FC236}">
                <a16:creationId xmlns:a16="http://schemas.microsoft.com/office/drawing/2014/main" id="{6ABE95A1-67EC-473C-9A4B-B05E88149655}"/>
              </a:ext>
            </a:extLst>
          </p:cNvPr>
          <p:cNvSpPr>
            <a:spLocks noGrp="1"/>
          </p:cNvSpPr>
          <p:nvPr>
            <p:ph type="ftr" sz="quarter" idx="15"/>
          </p:nvPr>
        </p:nvSpPr>
        <p:spPr bwMode="gray"/>
        <p:txBody>
          <a:bodyPr/>
          <a:lstStyle/>
          <a:p>
            <a:r>
              <a:rPr lang="en-US" noProof="0"/>
              <a:t>Presentation Title, Speaker, Location</a:t>
            </a:r>
          </a:p>
        </p:txBody>
      </p:sp>
      <p:sp>
        <p:nvSpPr>
          <p:cNvPr id="21" name="Slide Number Placeholder 20">
            <a:extLst>
              <a:ext uri="{FF2B5EF4-FFF2-40B4-BE49-F238E27FC236}">
                <a16:creationId xmlns:a16="http://schemas.microsoft.com/office/drawing/2014/main" id="{8594307D-95D7-4564-8D3C-B8A5B99E0130}"/>
              </a:ext>
            </a:extLst>
          </p:cNvPr>
          <p:cNvSpPr>
            <a:spLocks noGrp="1"/>
          </p:cNvSpPr>
          <p:nvPr>
            <p:ph type="sldNum" sz="quarter" idx="16"/>
          </p:nvPr>
        </p:nvSpPr>
        <p:spPr bwMode="gray">
          <a:xfrm>
            <a:off x="10920102" y="6453188"/>
            <a:ext cx="540061" cy="404812"/>
          </a:xfrm>
        </p:spPr>
        <p:txBody>
          <a:bodyPr/>
          <a:lstStyle/>
          <a:p>
            <a:fld id="{226D7710-438E-4161-93C9-3F9A4222BCCB}" type="slidenum">
              <a:rPr lang="en-US" noProof="0" smtClean="0"/>
              <a:pPr/>
              <a:t>‹#›</a:t>
            </a:fld>
            <a:endParaRPr lang="en-US" noProof="0"/>
          </a:p>
        </p:txBody>
      </p:sp>
      <p:sp>
        <p:nvSpPr>
          <p:cNvPr id="7" name="Text Placeholder 22">
            <a:extLst>
              <a:ext uri="{FF2B5EF4-FFF2-40B4-BE49-F238E27FC236}">
                <a16:creationId xmlns:a16="http://schemas.microsoft.com/office/drawing/2014/main" id="{7D3B5365-538C-4116-9DCD-AFDC66451F1E}"/>
              </a:ext>
            </a:extLst>
          </p:cNvPr>
          <p:cNvSpPr>
            <a:spLocks noGrp="1"/>
          </p:cNvSpPr>
          <p:nvPr>
            <p:ph type="body" sz="quarter" idx="17" hasCustomPrompt="1"/>
          </p:nvPr>
        </p:nvSpPr>
        <p:spPr bwMode="gray">
          <a:xfrm>
            <a:off x="3432175" y="1484313"/>
            <a:ext cx="8027987" cy="4608512"/>
          </a:xfrm>
        </p:spPr>
        <p:txBody>
          <a:bodyPr/>
          <a:lstStyle>
            <a:lvl1pPr marL="216000" indent="-216000">
              <a:spcBef>
                <a:spcPts val="600"/>
              </a:spcBef>
              <a:spcAft>
                <a:spcPts val="600"/>
              </a:spcAft>
              <a:buClr>
                <a:schemeClr val="bg2"/>
              </a:buClr>
              <a:buFont typeface="+mj-lt"/>
              <a:buAutoNum type="arabicPeriod"/>
              <a:defRPr sz="1400" b="0">
                <a:solidFill>
                  <a:schemeClr val="tx1"/>
                </a:solidFill>
              </a:defRPr>
            </a:lvl1pPr>
            <a:lvl2pPr marL="432000" indent="-216000">
              <a:spcBef>
                <a:spcPts val="0"/>
              </a:spcBef>
              <a:spcAft>
                <a:spcPts val="600"/>
              </a:spcAft>
              <a:buClr>
                <a:schemeClr val="bg2"/>
              </a:buClr>
              <a:buFont typeface="+mj-lt"/>
              <a:buAutoNum type="arabicPeriod"/>
              <a:defRPr sz="1400" b="0">
                <a:solidFill>
                  <a:schemeClr val="tx1"/>
                </a:solidFill>
              </a:defRPr>
            </a:lvl2pPr>
            <a:lvl3pPr marL="648000" indent="-216000">
              <a:spcBef>
                <a:spcPts val="0"/>
              </a:spcBef>
              <a:spcAft>
                <a:spcPts val="600"/>
              </a:spcAft>
              <a:buClr>
                <a:schemeClr val="bg2"/>
              </a:buClr>
              <a:buFont typeface="+mj-lt"/>
              <a:buAutoNum type="arabicPeriod"/>
              <a:defRPr sz="1400" b="0">
                <a:solidFill>
                  <a:schemeClr val="tx1"/>
                </a:solidFill>
              </a:defRPr>
            </a:lvl3pPr>
            <a:lvl4pPr marL="216000" indent="-216000">
              <a:spcBef>
                <a:spcPts val="600"/>
              </a:spcBef>
              <a:spcAft>
                <a:spcPts val="600"/>
              </a:spcAft>
              <a:buClr>
                <a:schemeClr val="bg2"/>
              </a:buClr>
              <a:buFont typeface="+mj-lt"/>
              <a:buAutoNum type="arabicPeriod"/>
              <a:defRPr sz="1400" b="0">
                <a:solidFill>
                  <a:schemeClr val="tx1"/>
                </a:solidFill>
              </a:defRPr>
            </a:lvl4pPr>
            <a:lvl5pPr marL="216000" indent="-216000">
              <a:spcBef>
                <a:spcPts val="600"/>
              </a:spcBef>
              <a:spcAft>
                <a:spcPts val="600"/>
              </a:spcAft>
              <a:buClr>
                <a:schemeClr val="bg2"/>
              </a:buClr>
              <a:buFont typeface="+mj-lt"/>
              <a:buAutoNum type="arabicPeriod"/>
              <a:defRPr sz="1400" b="0">
                <a:solidFill>
                  <a:schemeClr val="tx1"/>
                </a:solidFill>
              </a:defRPr>
            </a:lvl5pPr>
            <a:lvl6pPr marL="216000" indent="-216000">
              <a:spcBef>
                <a:spcPts val="600"/>
              </a:spcBef>
              <a:spcAft>
                <a:spcPts val="600"/>
              </a:spcAft>
              <a:buClr>
                <a:schemeClr val="bg2"/>
              </a:buClr>
              <a:buFont typeface="+mj-lt"/>
              <a:buAutoNum type="arabicPeriod"/>
              <a:defRPr sz="1400" b="0">
                <a:solidFill>
                  <a:schemeClr val="tx1"/>
                </a:solidFill>
              </a:defRPr>
            </a:lvl6pPr>
            <a:lvl7pPr marL="216000" indent="-216000">
              <a:spcBef>
                <a:spcPts val="600"/>
              </a:spcBef>
              <a:spcAft>
                <a:spcPts val="600"/>
              </a:spcAft>
              <a:buClr>
                <a:schemeClr val="bg2"/>
              </a:buClr>
              <a:buFont typeface="+mj-lt"/>
              <a:buAutoNum type="arabicPeriod"/>
              <a:defRPr sz="1400" b="0">
                <a:solidFill>
                  <a:schemeClr val="tx1"/>
                </a:solidFill>
              </a:defRPr>
            </a:lvl7pPr>
            <a:lvl8pPr marL="216000" indent="-216000">
              <a:spcBef>
                <a:spcPts val="600"/>
              </a:spcBef>
              <a:spcAft>
                <a:spcPts val="600"/>
              </a:spcAft>
              <a:buClr>
                <a:schemeClr val="bg2"/>
              </a:buClr>
              <a:buFont typeface="+mj-lt"/>
              <a:buAutoNum type="arabicPeriod"/>
              <a:defRPr sz="1400" b="0">
                <a:solidFill>
                  <a:schemeClr val="tx1"/>
                </a:solidFill>
              </a:defRPr>
            </a:lvl8pPr>
            <a:lvl9pPr marL="216000" indent="-216000">
              <a:spcBef>
                <a:spcPts val="600"/>
              </a:spcBef>
              <a:spcAft>
                <a:spcPts val="600"/>
              </a:spcAft>
              <a:buClr>
                <a:schemeClr val="bg2"/>
              </a:buClr>
              <a:buFont typeface="+mj-lt"/>
              <a:buAutoNum type="arabicPeriod"/>
              <a:defRPr sz="1400" b="0">
                <a:solidFill>
                  <a:schemeClr val="tx1"/>
                </a:solidFill>
              </a:defRPr>
            </a:lvl9pPr>
          </a:lstStyle>
          <a:p>
            <a:r>
              <a:rPr lang="en-US" noProof="0" dirty="0"/>
              <a:t>First text layer </a:t>
            </a:r>
          </a:p>
          <a:p>
            <a:pPr lvl="1"/>
            <a:r>
              <a:rPr lang="en-US" noProof="0" dirty="0"/>
              <a:t>Second text layer </a:t>
            </a:r>
          </a:p>
          <a:p>
            <a:pPr lvl="2"/>
            <a:r>
              <a:rPr lang="en-US" noProof="0" dirty="0"/>
              <a:t>Third text layer </a:t>
            </a:r>
          </a:p>
          <a:p>
            <a:pPr lvl="3"/>
            <a:r>
              <a:rPr lang="en-US" noProof="0" dirty="0"/>
              <a:t>Fourth text layer </a:t>
            </a:r>
          </a:p>
          <a:p>
            <a:pPr lvl="4"/>
            <a:r>
              <a:rPr lang="en-US" noProof="0" dirty="0"/>
              <a:t>Fifth text layer </a:t>
            </a:r>
          </a:p>
          <a:p>
            <a:pPr lvl="5"/>
            <a:r>
              <a:rPr lang="en-US" noProof="0" dirty="0"/>
              <a:t>Sixth text layer </a:t>
            </a:r>
          </a:p>
          <a:p>
            <a:pPr lvl="6"/>
            <a:r>
              <a:rPr lang="en-US" noProof="0" dirty="0"/>
              <a:t>Seventh text layer </a:t>
            </a:r>
          </a:p>
          <a:p>
            <a:pPr lvl="7"/>
            <a:r>
              <a:rPr lang="en-US" noProof="0" dirty="0"/>
              <a:t>Eighth text layer </a:t>
            </a:r>
          </a:p>
          <a:p>
            <a:pPr lvl="8"/>
            <a:r>
              <a:rPr lang="en-US" noProof="0" dirty="0"/>
              <a:t>Ninth text layer</a:t>
            </a:r>
          </a:p>
        </p:txBody>
      </p:sp>
    </p:spTree>
    <p:extLst>
      <p:ext uri="{BB962C8B-B14F-4D97-AF65-F5344CB8AC3E}">
        <p14:creationId xmlns:p14="http://schemas.microsoft.com/office/powerpoint/2010/main" val="134309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19" name="Date Placeholder 18">
            <a:extLst>
              <a:ext uri="{FF2B5EF4-FFF2-40B4-BE49-F238E27FC236}">
                <a16:creationId xmlns:a16="http://schemas.microsoft.com/office/drawing/2014/main" id="{6580690E-B00E-4E29-97E4-D9A459CBA64E}"/>
              </a:ext>
            </a:extLst>
          </p:cNvPr>
          <p:cNvSpPr>
            <a:spLocks noGrp="1"/>
          </p:cNvSpPr>
          <p:nvPr>
            <p:ph type="dt" sz="half" idx="14"/>
          </p:nvPr>
        </p:nvSpPr>
        <p:spPr bwMode="gray"/>
        <p:txBody>
          <a:bodyPr/>
          <a:lstStyle/>
          <a:p>
            <a:fld id="{896C533A-22BC-450A-9894-80CD50BD34D1}" type="datetime1">
              <a:rPr lang="en-US" noProof="0" smtClean="0"/>
              <a:t>8/30/2022</a:t>
            </a:fld>
            <a:endParaRPr lang="en-US" noProof="0"/>
          </a:p>
        </p:txBody>
      </p:sp>
      <p:sp>
        <p:nvSpPr>
          <p:cNvPr id="20" name="Footer Placeholder 19">
            <a:extLst>
              <a:ext uri="{FF2B5EF4-FFF2-40B4-BE49-F238E27FC236}">
                <a16:creationId xmlns:a16="http://schemas.microsoft.com/office/drawing/2014/main" id="{6ABE95A1-67EC-473C-9A4B-B05E88149655}"/>
              </a:ext>
            </a:extLst>
          </p:cNvPr>
          <p:cNvSpPr>
            <a:spLocks noGrp="1"/>
          </p:cNvSpPr>
          <p:nvPr>
            <p:ph type="ftr" sz="quarter" idx="15"/>
          </p:nvPr>
        </p:nvSpPr>
        <p:spPr bwMode="gray"/>
        <p:txBody>
          <a:bodyPr/>
          <a:lstStyle/>
          <a:p>
            <a:r>
              <a:rPr lang="en-US" noProof="0"/>
              <a:t>Presentation Title, Speaker, Location</a:t>
            </a:r>
          </a:p>
        </p:txBody>
      </p:sp>
      <p:sp>
        <p:nvSpPr>
          <p:cNvPr id="21" name="Slide Number Placeholder 20">
            <a:extLst>
              <a:ext uri="{FF2B5EF4-FFF2-40B4-BE49-F238E27FC236}">
                <a16:creationId xmlns:a16="http://schemas.microsoft.com/office/drawing/2014/main" id="{8594307D-95D7-4564-8D3C-B8A5B99E0130}"/>
              </a:ext>
            </a:extLst>
          </p:cNvPr>
          <p:cNvSpPr>
            <a:spLocks noGrp="1"/>
          </p:cNvSpPr>
          <p:nvPr>
            <p:ph type="sldNum" sz="quarter" idx="16"/>
          </p:nvPr>
        </p:nvSpPr>
        <p:spPr bwMode="gray"/>
        <p:txBody>
          <a:bodyPr/>
          <a:lstStyle/>
          <a:p>
            <a:fld id="{226D7710-438E-4161-93C9-3F9A4222BCCB}" type="slidenum">
              <a:rPr lang="en-US" noProof="0" smtClean="0"/>
              <a:pPr/>
              <a:t>‹#›</a:t>
            </a:fld>
            <a:endParaRPr lang="en-US" noProof="0"/>
          </a:p>
        </p:txBody>
      </p:sp>
      <p:sp>
        <p:nvSpPr>
          <p:cNvPr id="23" name="Text Placeholder 22">
            <a:extLst>
              <a:ext uri="{FF2B5EF4-FFF2-40B4-BE49-F238E27FC236}">
                <a16:creationId xmlns:a16="http://schemas.microsoft.com/office/drawing/2014/main" id="{43DF82FA-FC52-4C10-91EF-FA0A45481F2F}"/>
              </a:ext>
            </a:extLst>
          </p:cNvPr>
          <p:cNvSpPr>
            <a:spLocks noGrp="1"/>
          </p:cNvSpPr>
          <p:nvPr>
            <p:ph type="body" sz="quarter" idx="17" hasCustomPrompt="1"/>
          </p:nvPr>
        </p:nvSpPr>
        <p:spPr bwMode="gray">
          <a:xfrm>
            <a:off x="731838" y="1484313"/>
            <a:ext cx="10728324" cy="4608512"/>
          </a:xfrm>
        </p:spPr>
        <p:txBody>
          <a:bodyPr/>
          <a:lstStyle>
            <a:lvl1pPr>
              <a:defRPr/>
            </a:lvl1pPr>
          </a:lstStyle>
          <a:p>
            <a:pPr lvl="0"/>
            <a:r>
              <a:rPr lang="en-US" noProof="0"/>
              <a:t>Click to add text</a:t>
            </a:r>
          </a:p>
        </p:txBody>
      </p:sp>
      <p:sp>
        <p:nvSpPr>
          <p:cNvPr id="4" name="Titel 3">
            <a:extLst>
              <a:ext uri="{FF2B5EF4-FFF2-40B4-BE49-F238E27FC236}">
                <a16:creationId xmlns:a16="http://schemas.microsoft.com/office/drawing/2014/main" id="{69A99356-4BB3-48AA-B82C-C28512B6BD41}"/>
              </a:ext>
            </a:extLst>
          </p:cNvPr>
          <p:cNvSpPr>
            <a:spLocks noGrp="1"/>
          </p:cNvSpPr>
          <p:nvPr>
            <p:ph type="title" hasCustomPrompt="1"/>
          </p:nvPr>
        </p:nvSpPr>
        <p:spPr bwMode="gray"/>
        <p:txBody>
          <a:bodyPr/>
          <a:lstStyle>
            <a:lvl1pPr>
              <a:defRPr/>
            </a:lvl1pPr>
          </a:lstStyle>
          <a:p>
            <a:r>
              <a:rPr lang="en-US" noProof="0"/>
              <a:t>Click to add title</a:t>
            </a:r>
          </a:p>
        </p:txBody>
      </p:sp>
      <p:sp>
        <p:nvSpPr>
          <p:cNvPr id="12" name="Untertitel 2">
            <a:extLst>
              <a:ext uri="{FF2B5EF4-FFF2-40B4-BE49-F238E27FC236}">
                <a16:creationId xmlns:a16="http://schemas.microsoft.com/office/drawing/2014/main" id="{3A14DC12-481E-49CF-A952-6AFD5CEB7DB5}"/>
              </a:ext>
            </a:extLst>
          </p:cNvPr>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tabLst/>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a:t>Click to add subtitle</a:t>
            </a:r>
          </a:p>
        </p:txBody>
      </p:sp>
    </p:spTree>
    <p:extLst>
      <p:ext uri="{BB962C8B-B14F-4D97-AF65-F5344CB8AC3E}">
        <p14:creationId xmlns:p14="http://schemas.microsoft.com/office/powerpoint/2010/main" val="412650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19" name="Date Placeholder 18">
            <a:extLst>
              <a:ext uri="{FF2B5EF4-FFF2-40B4-BE49-F238E27FC236}">
                <a16:creationId xmlns:a16="http://schemas.microsoft.com/office/drawing/2014/main" id="{6580690E-B00E-4E29-97E4-D9A459CBA64E}"/>
              </a:ext>
            </a:extLst>
          </p:cNvPr>
          <p:cNvSpPr>
            <a:spLocks noGrp="1"/>
          </p:cNvSpPr>
          <p:nvPr>
            <p:ph type="dt" sz="half" idx="14"/>
          </p:nvPr>
        </p:nvSpPr>
        <p:spPr bwMode="gray"/>
        <p:txBody>
          <a:bodyPr/>
          <a:lstStyle/>
          <a:p>
            <a:fld id="{60C5CD5E-89A6-44F3-8B82-118736FA2921}" type="datetime1">
              <a:rPr lang="en-US" noProof="0" smtClean="0"/>
              <a:t>8/30/2022</a:t>
            </a:fld>
            <a:endParaRPr lang="en-US" noProof="0"/>
          </a:p>
        </p:txBody>
      </p:sp>
      <p:sp>
        <p:nvSpPr>
          <p:cNvPr id="20" name="Footer Placeholder 19">
            <a:extLst>
              <a:ext uri="{FF2B5EF4-FFF2-40B4-BE49-F238E27FC236}">
                <a16:creationId xmlns:a16="http://schemas.microsoft.com/office/drawing/2014/main" id="{6ABE95A1-67EC-473C-9A4B-B05E88149655}"/>
              </a:ext>
            </a:extLst>
          </p:cNvPr>
          <p:cNvSpPr>
            <a:spLocks noGrp="1"/>
          </p:cNvSpPr>
          <p:nvPr>
            <p:ph type="ftr" sz="quarter" idx="15"/>
          </p:nvPr>
        </p:nvSpPr>
        <p:spPr bwMode="gray"/>
        <p:txBody>
          <a:bodyPr/>
          <a:lstStyle/>
          <a:p>
            <a:r>
              <a:rPr lang="en-US" noProof="0"/>
              <a:t>Presentation Title, Speaker, Location</a:t>
            </a:r>
          </a:p>
        </p:txBody>
      </p:sp>
      <p:sp>
        <p:nvSpPr>
          <p:cNvPr id="21" name="Slide Number Placeholder 20">
            <a:extLst>
              <a:ext uri="{FF2B5EF4-FFF2-40B4-BE49-F238E27FC236}">
                <a16:creationId xmlns:a16="http://schemas.microsoft.com/office/drawing/2014/main" id="{8594307D-95D7-4564-8D3C-B8A5B99E0130}"/>
              </a:ext>
            </a:extLst>
          </p:cNvPr>
          <p:cNvSpPr>
            <a:spLocks noGrp="1"/>
          </p:cNvSpPr>
          <p:nvPr>
            <p:ph type="sldNum" sz="quarter" idx="16"/>
          </p:nvPr>
        </p:nvSpPr>
        <p:spPr bwMode="gray"/>
        <p:txBody>
          <a:bodyPr/>
          <a:lstStyle/>
          <a:p>
            <a:fld id="{226D7710-438E-4161-93C9-3F9A4222BCCB}" type="slidenum">
              <a:rPr lang="en-US" noProof="0" smtClean="0"/>
              <a:pPr/>
              <a:t>‹#›</a:t>
            </a:fld>
            <a:endParaRPr lang="en-US" noProof="0"/>
          </a:p>
        </p:txBody>
      </p:sp>
      <p:sp>
        <p:nvSpPr>
          <p:cNvPr id="23" name="Text Placeholder 22">
            <a:extLst>
              <a:ext uri="{FF2B5EF4-FFF2-40B4-BE49-F238E27FC236}">
                <a16:creationId xmlns:a16="http://schemas.microsoft.com/office/drawing/2014/main" id="{43DF82FA-FC52-4C10-91EF-FA0A45481F2F}"/>
              </a:ext>
            </a:extLst>
          </p:cNvPr>
          <p:cNvSpPr>
            <a:spLocks noGrp="1"/>
          </p:cNvSpPr>
          <p:nvPr>
            <p:ph type="body" sz="quarter" idx="17" hasCustomPrompt="1"/>
          </p:nvPr>
        </p:nvSpPr>
        <p:spPr bwMode="gray">
          <a:xfrm>
            <a:off x="731836" y="1484313"/>
            <a:ext cx="5327652" cy="4608512"/>
          </a:xfrm>
        </p:spPr>
        <p:txBody>
          <a:bodyPr/>
          <a:lstStyle>
            <a:lvl1pPr>
              <a:defRPr/>
            </a:lvl1pPr>
          </a:lstStyle>
          <a:p>
            <a:pPr lvl="0"/>
            <a:r>
              <a:rPr lang="en-US" noProof="0" dirty="0"/>
              <a:t>Click to add text</a:t>
            </a:r>
          </a:p>
        </p:txBody>
      </p:sp>
      <p:sp>
        <p:nvSpPr>
          <p:cNvPr id="9" name="Text Placeholder 22">
            <a:extLst>
              <a:ext uri="{FF2B5EF4-FFF2-40B4-BE49-F238E27FC236}">
                <a16:creationId xmlns:a16="http://schemas.microsoft.com/office/drawing/2014/main" id="{72114F8E-DDF9-4289-97E4-071F7B4C7079}"/>
              </a:ext>
            </a:extLst>
          </p:cNvPr>
          <p:cNvSpPr>
            <a:spLocks noGrp="1"/>
          </p:cNvSpPr>
          <p:nvPr>
            <p:ph type="body" sz="quarter" idx="18" hasCustomPrompt="1"/>
          </p:nvPr>
        </p:nvSpPr>
        <p:spPr bwMode="gray">
          <a:xfrm>
            <a:off x="6132514" y="1484313"/>
            <a:ext cx="5327652" cy="4608512"/>
          </a:xfrm>
        </p:spPr>
        <p:txBody>
          <a:bodyPr/>
          <a:lstStyle>
            <a:lvl1pPr>
              <a:defRPr/>
            </a:lvl1pPr>
          </a:lstStyle>
          <a:p>
            <a:pPr lvl="0"/>
            <a:r>
              <a:rPr lang="en-US" noProof="0" dirty="0"/>
              <a:t>Click to add text</a:t>
            </a:r>
          </a:p>
        </p:txBody>
      </p:sp>
      <p:sp>
        <p:nvSpPr>
          <p:cNvPr id="2" name="Title 1">
            <a:extLst>
              <a:ext uri="{FF2B5EF4-FFF2-40B4-BE49-F238E27FC236}">
                <a16:creationId xmlns:a16="http://schemas.microsoft.com/office/drawing/2014/main" id="{04E7F990-4EB2-439F-80F4-2B505D69036A}"/>
              </a:ext>
            </a:extLst>
          </p:cNvPr>
          <p:cNvSpPr>
            <a:spLocks noGrp="1"/>
          </p:cNvSpPr>
          <p:nvPr>
            <p:ph type="title" hasCustomPrompt="1"/>
          </p:nvPr>
        </p:nvSpPr>
        <p:spPr bwMode="gray"/>
        <p:txBody>
          <a:bodyPr/>
          <a:lstStyle>
            <a:lvl1pPr>
              <a:defRPr/>
            </a:lvl1pPr>
          </a:lstStyle>
          <a:p>
            <a:r>
              <a:rPr lang="en-US" noProof="0" dirty="0"/>
              <a:t>Click to add title</a:t>
            </a:r>
            <a:endParaRPr lang="en-US" dirty="0"/>
          </a:p>
        </p:txBody>
      </p:sp>
      <p:sp>
        <p:nvSpPr>
          <p:cNvPr id="11" name="Untertitel 2">
            <a:extLst>
              <a:ext uri="{FF2B5EF4-FFF2-40B4-BE49-F238E27FC236}">
                <a16:creationId xmlns:a16="http://schemas.microsoft.com/office/drawing/2014/main" id="{0B330D06-980F-49AE-BA0D-BF2C00B50B68}"/>
              </a:ext>
            </a:extLst>
          </p:cNvPr>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tabLst/>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dirty="0"/>
              <a:t>Click to add subtitle</a:t>
            </a:r>
          </a:p>
        </p:txBody>
      </p:sp>
    </p:spTree>
    <p:extLst>
      <p:ext uri="{BB962C8B-B14F-4D97-AF65-F5344CB8AC3E}">
        <p14:creationId xmlns:p14="http://schemas.microsoft.com/office/powerpoint/2010/main" val="335919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19" name="Date Placeholder 18">
            <a:extLst>
              <a:ext uri="{FF2B5EF4-FFF2-40B4-BE49-F238E27FC236}">
                <a16:creationId xmlns:a16="http://schemas.microsoft.com/office/drawing/2014/main" id="{6580690E-B00E-4E29-97E4-D9A459CBA64E}"/>
              </a:ext>
            </a:extLst>
          </p:cNvPr>
          <p:cNvSpPr>
            <a:spLocks noGrp="1"/>
          </p:cNvSpPr>
          <p:nvPr>
            <p:ph type="dt" sz="half" idx="14"/>
          </p:nvPr>
        </p:nvSpPr>
        <p:spPr bwMode="gray"/>
        <p:txBody>
          <a:bodyPr/>
          <a:lstStyle/>
          <a:p>
            <a:fld id="{470CBAC5-DBF8-4593-AA00-62DBAF18880A}" type="datetime1">
              <a:rPr lang="en-US" noProof="0" smtClean="0"/>
              <a:t>8/30/2022</a:t>
            </a:fld>
            <a:endParaRPr lang="en-US" noProof="0"/>
          </a:p>
        </p:txBody>
      </p:sp>
      <p:sp>
        <p:nvSpPr>
          <p:cNvPr id="20" name="Footer Placeholder 19">
            <a:extLst>
              <a:ext uri="{FF2B5EF4-FFF2-40B4-BE49-F238E27FC236}">
                <a16:creationId xmlns:a16="http://schemas.microsoft.com/office/drawing/2014/main" id="{6ABE95A1-67EC-473C-9A4B-B05E88149655}"/>
              </a:ext>
            </a:extLst>
          </p:cNvPr>
          <p:cNvSpPr>
            <a:spLocks noGrp="1"/>
          </p:cNvSpPr>
          <p:nvPr>
            <p:ph type="ftr" sz="quarter" idx="15"/>
          </p:nvPr>
        </p:nvSpPr>
        <p:spPr bwMode="gray"/>
        <p:txBody>
          <a:bodyPr/>
          <a:lstStyle/>
          <a:p>
            <a:r>
              <a:rPr lang="en-US" noProof="0"/>
              <a:t>Presentation Title, Speaker, Location</a:t>
            </a:r>
          </a:p>
        </p:txBody>
      </p:sp>
      <p:sp>
        <p:nvSpPr>
          <p:cNvPr id="21" name="Slide Number Placeholder 20">
            <a:extLst>
              <a:ext uri="{FF2B5EF4-FFF2-40B4-BE49-F238E27FC236}">
                <a16:creationId xmlns:a16="http://schemas.microsoft.com/office/drawing/2014/main" id="{8594307D-95D7-4564-8D3C-B8A5B99E0130}"/>
              </a:ext>
            </a:extLst>
          </p:cNvPr>
          <p:cNvSpPr>
            <a:spLocks noGrp="1"/>
          </p:cNvSpPr>
          <p:nvPr>
            <p:ph type="sldNum" sz="quarter" idx="16"/>
          </p:nvPr>
        </p:nvSpPr>
        <p:spPr bwMode="gray"/>
        <p:txBody>
          <a:bodyPr/>
          <a:lstStyle/>
          <a:p>
            <a:fld id="{226D7710-438E-4161-93C9-3F9A4222BCCB}" type="slidenum">
              <a:rPr lang="en-US" noProof="0" smtClean="0"/>
              <a:pPr/>
              <a:t>‹#›</a:t>
            </a:fld>
            <a:endParaRPr lang="en-US" noProof="0"/>
          </a:p>
        </p:txBody>
      </p:sp>
      <p:sp>
        <p:nvSpPr>
          <p:cNvPr id="23" name="Text Placeholder 22">
            <a:extLst>
              <a:ext uri="{FF2B5EF4-FFF2-40B4-BE49-F238E27FC236}">
                <a16:creationId xmlns:a16="http://schemas.microsoft.com/office/drawing/2014/main" id="{43DF82FA-FC52-4C10-91EF-FA0A45481F2F}"/>
              </a:ext>
            </a:extLst>
          </p:cNvPr>
          <p:cNvSpPr>
            <a:spLocks noGrp="1"/>
          </p:cNvSpPr>
          <p:nvPr>
            <p:ph type="body" sz="quarter" idx="17" hasCustomPrompt="1"/>
          </p:nvPr>
        </p:nvSpPr>
        <p:spPr bwMode="gray">
          <a:xfrm>
            <a:off x="731836" y="1484313"/>
            <a:ext cx="4427539" cy="4608512"/>
          </a:xfrm>
        </p:spPr>
        <p:txBody>
          <a:bodyPr/>
          <a:lstStyle>
            <a:lvl1pPr>
              <a:defRPr/>
            </a:lvl1pPr>
          </a:lstStyle>
          <a:p>
            <a:pPr lvl="0"/>
            <a:r>
              <a:rPr lang="en-US" noProof="0" dirty="0"/>
              <a:t>Click to add text</a:t>
            </a:r>
          </a:p>
        </p:txBody>
      </p:sp>
      <p:sp>
        <p:nvSpPr>
          <p:cNvPr id="9" name="Picture Placeholder 10">
            <a:extLst>
              <a:ext uri="{FF2B5EF4-FFF2-40B4-BE49-F238E27FC236}">
                <a16:creationId xmlns:a16="http://schemas.microsoft.com/office/drawing/2014/main" id="{79BF0785-316F-440E-98DA-5855C3479F58}"/>
              </a:ext>
            </a:extLst>
          </p:cNvPr>
          <p:cNvSpPr>
            <a:spLocks noGrp="1"/>
          </p:cNvSpPr>
          <p:nvPr>
            <p:ph type="pic" sz="quarter" idx="18"/>
          </p:nvPr>
        </p:nvSpPr>
        <p:spPr bwMode="gray">
          <a:xfrm>
            <a:off x="6132514" y="1484313"/>
            <a:ext cx="5327649" cy="4608512"/>
          </a:xfrm>
          <a:noFill/>
        </p:spPr>
        <p:txBody>
          <a:bodyPr tIns="612000" anchor="ctr"/>
          <a:lstStyle>
            <a:lvl1pPr algn="ctr">
              <a:defRPr/>
            </a:lvl1pPr>
          </a:lstStyle>
          <a:p>
            <a:r>
              <a:rPr lang="de-DE" noProof="0"/>
              <a:t>Bild durch Klicken auf Symbol hinzufügen</a:t>
            </a:r>
            <a:endParaRPr lang="en-US" noProof="0" dirty="0"/>
          </a:p>
        </p:txBody>
      </p:sp>
      <p:sp>
        <p:nvSpPr>
          <p:cNvPr id="3" name="Titel 2">
            <a:extLst>
              <a:ext uri="{FF2B5EF4-FFF2-40B4-BE49-F238E27FC236}">
                <a16:creationId xmlns:a16="http://schemas.microsoft.com/office/drawing/2014/main" id="{EAE3631A-DCAD-488F-97E9-5F6E14C51888}"/>
              </a:ext>
            </a:extLst>
          </p:cNvPr>
          <p:cNvSpPr>
            <a:spLocks noGrp="1"/>
          </p:cNvSpPr>
          <p:nvPr>
            <p:ph type="title" hasCustomPrompt="1"/>
          </p:nvPr>
        </p:nvSpPr>
        <p:spPr bwMode="gray"/>
        <p:txBody>
          <a:bodyPr/>
          <a:lstStyle>
            <a:lvl1pPr>
              <a:defRPr/>
            </a:lvl1pPr>
          </a:lstStyle>
          <a:p>
            <a:r>
              <a:rPr lang="en-US" noProof="0"/>
              <a:t>Click to add title</a:t>
            </a:r>
          </a:p>
        </p:txBody>
      </p:sp>
      <p:sp>
        <p:nvSpPr>
          <p:cNvPr id="11" name="Untertitel 2">
            <a:extLst>
              <a:ext uri="{FF2B5EF4-FFF2-40B4-BE49-F238E27FC236}">
                <a16:creationId xmlns:a16="http://schemas.microsoft.com/office/drawing/2014/main" id="{51987D89-8892-4B38-A793-72BF9D580EE2}"/>
              </a:ext>
            </a:extLst>
          </p:cNvPr>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tabLst/>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a:t>Click to add subtitle</a:t>
            </a:r>
          </a:p>
        </p:txBody>
      </p:sp>
    </p:spTree>
    <p:extLst>
      <p:ext uri="{BB962C8B-B14F-4D97-AF65-F5344CB8AC3E}">
        <p14:creationId xmlns:p14="http://schemas.microsoft.com/office/powerpoint/2010/main" val="64078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2 Pictures">
    <p:spTree>
      <p:nvGrpSpPr>
        <p:cNvPr id="1" name=""/>
        <p:cNvGrpSpPr/>
        <p:nvPr/>
      </p:nvGrpSpPr>
      <p:grpSpPr>
        <a:xfrm>
          <a:off x="0" y="0"/>
          <a:ext cx="0" cy="0"/>
          <a:chOff x="0" y="0"/>
          <a:chExt cx="0" cy="0"/>
        </a:xfrm>
      </p:grpSpPr>
      <p:sp>
        <p:nvSpPr>
          <p:cNvPr id="19" name="Date Placeholder 18">
            <a:extLst>
              <a:ext uri="{FF2B5EF4-FFF2-40B4-BE49-F238E27FC236}">
                <a16:creationId xmlns:a16="http://schemas.microsoft.com/office/drawing/2014/main" id="{6580690E-B00E-4E29-97E4-D9A459CBA64E}"/>
              </a:ext>
            </a:extLst>
          </p:cNvPr>
          <p:cNvSpPr>
            <a:spLocks noGrp="1"/>
          </p:cNvSpPr>
          <p:nvPr>
            <p:ph type="dt" sz="half" idx="14"/>
          </p:nvPr>
        </p:nvSpPr>
        <p:spPr bwMode="gray"/>
        <p:txBody>
          <a:bodyPr/>
          <a:lstStyle/>
          <a:p>
            <a:fld id="{EFA014BB-C5BD-4055-AF3B-E32DCCB61496}" type="datetime1">
              <a:rPr lang="en-US" noProof="0" smtClean="0"/>
              <a:t>8/30/2022</a:t>
            </a:fld>
            <a:endParaRPr lang="en-US" noProof="0"/>
          </a:p>
        </p:txBody>
      </p:sp>
      <p:sp>
        <p:nvSpPr>
          <p:cNvPr id="20" name="Footer Placeholder 19">
            <a:extLst>
              <a:ext uri="{FF2B5EF4-FFF2-40B4-BE49-F238E27FC236}">
                <a16:creationId xmlns:a16="http://schemas.microsoft.com/office/drawing/2014/main" id="{6ABE95A1-67EC-473C-9A4B-B05E88149655}"/>
              </a:ext>
            </a:extLst>
          </p:cNvPr>
          <p:cNvSpPr>
            <a:spLocks noGrp="1"/>
          </p:cNvSpPr>
          <p:nvPr>
            <p:ph type="ftr" sz="quarter" idx="15"/>
          </p:nvPr>
        </p:nvSpPr>
        <p:spPr bwMode="gray"/>
        <p:txBody>
          <a:bodyPr/>
          <a:lstStyle/>
          <a:p>
            <a:r>
              <a:rPr lang="en-US" noProof="0"/>
              <a:t>Presentation Title, Speaker, Location</a:t>
            </a:r>
          </a:p>
        </p:txBody>
      </p:sp>
      <p:sp>
        <p:nvSpPr>
          <p:cNvPr id="21" name="Slide Number Placeholder 20">
            <a:extLst>
              <a:ext uri="{FF2B5EF4-FFF2-40B4-BE49-F238E27FC236}">
                <a16:creationId xmlns:a16="http://schemas.microsoft.com/office/drawing/2014/main" id="{8594307D-95D7-4564-8D3C-B8A5B99E0130}"/>
              </a:ext>
            </a:extLst>
          </p:cNvPr>
          <p:cNvSpPr>
            <a:spLocks noGrp="1"/>
          </p:cNvSpPr>
          <p:nvPr>
            <p:ph type="sldNum" sz="quarter" idx="16"/>
          </p:nvPr>
        </p:nvSpPr>
        <p:spPr bwMode="gray"/>
        <p:txBody>
          <a:bodyPr/>
          <a:lstStyle/>
          <a:p>
            <a:fld id="{226D7710-438E-4161-93C9-3F9A4222BCCB}" type="slidenum">
              <a:rPr lang="en-US" noProof="0" smtClean="0"/>
              <a:pPr/>
              <a:t>‹#›</a:t>
            </a:fld>
            <a:endParaRPr lang="en-US" noProof="0"/>
          </a:p>
        </p:txBody>
      </p:sp>
      <p:sp>
        <p:nvSpPr>
          <p:cNvPr id="23" name="Text Placeholder 22">
            <a:extLst>
              <a:ext uri="{FF2B5EF4-FFF2-40B4-BE49-F238E27FC236}">
                <a16:creationId xmlns:a16="http://schemas.microsoft.com/office/drawing/2014/main" id="{43DF82FA-FC52-4C10-91EF-FA0A45481F2F}"/>
              </a:ext>
            </a:extLst>
          </p:cNvPr>
          <p:cNvSpPr>
            <a:spLocks noGrp="1"/>
          </p:cNvSpPr>
          <p:nvPr>
            <p:ph type="body" sz="quarter" idx="17" hasCustomPrompt="1"/>
          </p:nvPr>
        </p:nvSpPr>
        <p:spPr bwMode="gray">
          <a:xfrm>
            <a:off x="731836" y="1484313"/>
            <a:ext cx="4427539" cy="4608512"/>
          </a:xfrm>
        </p:spPr>
        <p:txBody>
          <a:bodyPr/>
          <a:lstStyle>
            <a:lvl1pPr>
              <a:defRPr/>
            </a:lvl1pPr>
          </a:lstStyle>
          <a:p>
            <a:pPr lvl="0"/>
            <a:r>
              <a:rPr lang="en-US" noProof="0"/>
              <a:t>Click to add text</a:t>
            </a:r>
          </a:p>
        </p:txBody>
      </p:sp>
      <p:sp>
        <p:nvSpPr>
          <p:cNvPr id="9" name="Picture Placeholder 10">
            <a:extLst>
              <a:ext uri="{FF2B5EF4-FFF2-40B4-BE49-F238E27FC236}">
                <a16:creationId xmlns:a16="http://schemas.microsoft.com/office/drawing/2014/main" id="{79BF0785-316F-440E-98DA-5855C3479F58}"/>
              </a:ext>
            </a:extLst>
          </p:cNvPr>
          <p:cNvSpPr>
            <a:spLocks noGrp="1"/>
          </p:cNvSpPr>
          <p:nvPr>
            <p:ph type="pic" sz="quarter" idx="18"/>
          </p:nvPr>
        </p:nvSpPr>
        <p:spPr bwMode="gray">
          <a:xfrm>
            <a:off x="6132514" y="1484313"/>
            <a:ext cx="2627311" cy="4608512"/>
          </a:xfrm>
          <a:noFill/>
        </p:spPr>
        <p:txBody>
          <a:bodyPr tIns="612000" anchor="ctr"/>
          <a:lstStyle>
            <a:lvl1pPr algn="ctr">
              <a:defRPr/>
            </a:lvl1pPr>
          </a:lstStyle>
          <a:p>
            <a:r>
              <a:rPr lang="de-DE" noProof="0"/>
              <a:t>Bild durch Klicken auf Symbol hinzufügen</a:t>
            </a:r>
            <a:endParaRPr lang="en-US" noProof="0"/>
          </a:p>
        </p:txBody>
      </p:sp>
      <p:sp>
        <p:nvSpPr>
          <p:cNvPr id="10" name="Picture Placeholder 10">
            <a:extLst>
              <a:ext uri="{FF2B5EF4-FFF2-40B4-BE49-F238E27FC236}">
                <a16:creationId xmlns:a16="http://schemas.microsoft.com/office/drawing/2014/main" id="{EE79A08A-B674-4C5C-983F-05EA74818427}"/>
              </a:ext>
            </a:extLst>
          </p:cNvPr>
          <p:cNvSpPr>
            <a:spLocks noGrp="1"/>
          </p:cNvSpPr>
          <p:nvPr>
            <p:ph type="pic" sz="quarter" idx="19"/>
          </p:nvPr>
        </p:nvSpPr>
        <p:spPr bwMode="gray">
          <a:xfrm>
            <a:off x="8832850" y="1484313"/>
            <a:ext cx="2627311" cy="4608512"/>
          </a:xfrm>
          <a:noFill/>
        </p:spPr>
        <p:txBody>
          <a:bodyPr tIns="612000" anchor="ctr"/>
          <a:lstStyle>
            <a:lvl1pPr algn="ctr">
              <a:defRPr/>
            </a:lvl1pPr>
          </a:lstStyle>
          <a:p>
            <a:r>
              <a:rPr lang="de-DE" noProof="0"/>
              <a:t>Bild durch Klicken auf Symbol hinzufügen</a:t>
            </a:r>
            <a:endParaRPr lang="en-US" noProof="0"/>
          </a:p>
        </p:txBody>
      </p:sp>
      <p:sp>
        <p:nvSpPr>
          <p:cNvPr id="12" name="Untertitel 2">
            <a:extLst>
              <a:ext uri="{FF2B5EF4-FFF2-40B4-BE49-F238E27FC236}">
                <a16:creationId xmlns:a16="http://schemas.microsoft.com/office/drawing/2014/main" id="{C624D5E5-2291-470D-AFC3-574AD8809222}"/>
              </a:ext>
            </a:extLst>
          </p:cNvPr>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tabLst/>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a:t>Click to add subtitle</a:t>
            </a:r>
          </a:p>
        </p:txBody>
      </p:sp>
      <p:sp>
        <p:nvSpPr>
          <p:cNvPr id="2" name="Titel 1">
            <a:extLst>
              <a:ext uri="{FF2B5EF4-FFF2-40B4-BE49-F238E27FC236}">
                <a16:creationId xmlns:a16="http://schemas.microsoft.com/office/drawing/2014/main" id="{DABBBC13-48DB-49A9-A5D4-63806BC24087}"/>
              </a:ext>
            </a:extLst>
          </p:cNvPr>
          <p:cNvSpPr>
            <a:spLocks noGrp="1"/>
          </p:cNvSpPr>
          <p:nvPr>
            <p:ph type="title" hasCustomPrompt="1"/>
          </p:nvPr>
        </p:nvSpPr>
        <p:spPr bwMode="gray"/>
        <p:txBody>
          <a:bodyPr/>
          <a:lstStyle>
            <a:lvl1pPr>
              <a:defRPr/>
            </a:lvl1pPr>
          </a:lstStyle>
          <a:p>
            <a:r>
              <a:rPr lang="en-US" noProof="0"/>
              <a:t>Click to add title</a:t>
            </a:r>
          </a:p>
        </p:txBody>
      </p:sp>
    </p:spTree>
    <p:extLst>
      <p:ext uri="{BB962C8B-B14F-4D97-AF65-F5344CB8AC3E}">
        <p14:creationId xmlns:p14="http://schemas.microsoft.com/office/powerpoint/2010/main" val="178980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2 Pictures horizontal">
    <p:spTree>
      <p:nvGrpSpPr>
        <p:cNvPr id="1" name=""/>
        <p:cNvGrpSpPr/>
        <p:nvPr/>
      </p:nvGrpSpPr>
      <p:grpSpPr>
        <a:xfrm>
          <a:off x="0" y="0"/>
          <a:ext cx="0" cy="0"/>
          <a:chOff x="0" y="0"/>
          <a:chExt cx="0" cy="0"/>
        </a:xfrm>
      </p:grpSpPr>
      <p:sp>
        <p:nvSpPr>
          <p:cNvPr id="19" name="Date Placeholder 18">
            <a:extLst>
              <a:ext uri="{FF2B5EF4-FFF2-40B4-BE49-F238E27FC236}">
                <a16:creationId xmlns:a16="http://schemas.microsoft.com/office/drawing/2014/main" id="{6580690E-B00E-4E29-97E4-D9A459CBA64E}"/>
              </a:ext>
            </a:extLst>
          </p:cNvPr>
          <p:cNvSpPr>
            <a:spLocks noGrp="1"/>
          </p:cNvSpPr>
          <p:nvPr>
            <p:ph type="dt" sz="half" idx="14"/>
          </p:nvPr>
        </p:nvSpPr>
        <p:spPr bwMode="gray"/>
        <p:txBody>
          <a:bodyPr/>
          <a:lstStyle/>
          <a:p>
            <a:fld id="{DA69DA01-1F37-4081-BD2F-192C13199E1D}" type="datetime1">
              <a:rPr lang="en-US" noProof="0" smtClean="0"/>
              <a:t>8/30/2022</a:t>
            </a:fld>
            <a:endParaRPr lang="en-US" noProof="0"/>
          </a:p>
        </p:txBody>
      </p:sp>
      <p:sp>
        <p:nvSpPr>
          <p:cNvPr id="20" name="Footer Placeholder 19">
            <a:extLst>
              <a:ext uri="{FF2B5EF4-FFF2-40B4-BE49-F238E27FC236}">
                <a16:creationId xmlns:a16="http://schemas.microsoft.com/office/drawing/2014/main" id="{6ABE95A1-67EC-473C-9A4B-B05E88149655}"/>
              </a:ext>
            </a:extLst>
          </p:cNvPr>
          <p:cNvSpPr>
            <a:spLocks noGrp="1"/>
          </p:cNvSpPr>
          <p:nvPr>
            <p:ph type="ftr" sz="quarter" idx="15"/>
          </p:nvPr>
        </p:nvSpPr>
        <p:spPr bwMode="gray"/>
        <p:txBody>
          <a:bodyPr/>
          <a:lstStyle/>
          <a:p>
            <a:r>
              <a:rPr lang="en-US" noProof="0"/>
              <a:t>Presentation Title, Speaker, Location</a:t>
            </a:r>
          </a:p>
        </p:txBody>
      </p:sp>
      <p:sp>
        <p:nvSpPr>
          <p:cNvPr id="21" name="Slide Number Placeholder 20">
            <a:extLst>
              <a:ext uri="{FF2B5EF4-FFF2-40B4-BE49-F238E27FC236}">
                <a16:creationId xmlns:a16="http://schemas.microsoft.com/office/drawing/2014/main" id="{8594307D-95D7-4564-8D3C-B8A5B99E0130}"/>
              </a:ext>
            </a:extLst>
          </p:cNvPr>
          <p:cNvSpPr>
            <a:spLocks noGrp="1"/>
          </p:cNvSpPr>
          <p:nvPr>
            <p:ph type="sldNum" sz="quarter" idx="16"/>
          </p:nvPr>
        </p:nvSpPr>
        <p:spPr bwMode="gray"/>
        <p:txBody>
          <a:bodyPr/>
          <a:lstStyle/>
          <a:p>
            <a:fld id="{226D7710-438E-4161-93C9-3F9A4222BCCB}" type="slidenum">
              <a:rPr lang="en-US" noProof="0" smtClean="0"/>
              <a:pPr/>
              <a:t>‹#›</a:t>
            </a:fld>
            <a:endParaRPr lang="en-US" noProof="0"/>
          </a:p>
        </p:txBody>
      </p:sp>
      <p:sp>
        <p:nvSpPr>
          <p:cNvPr id="23" name="Text Placeholder 22">
            <a:extLst>
              <a:ext uri="{FF2B5EF4-FFF2-40B4-BE49-F238E27FC236}">
                <a16:creationId xmlns:a16="http://schemas.microsoft.com/office/drawing/2014/main" id="{43DF82FA-FC52-4C10-91EF-FA0A45481F2F}"/>
              </a:ext>
            </a:extLst>
          </p:cNvPr>
          <p:cNvSpPr>
            <a:spLocks noGrp="1"/>
          </p:cNvSpPr>
          <p:nvPr>
            <p:ph type="body" sz="quarter" idx="17" hasCustomPrompt="1"/>
          </p:nvPr>
        </p:nvSpPr>
        <p:spPr bwMode="gray">
          <a:xfrm>
            <a:off x="731836" y="1484313"/>
            <a:ext cx="4427539" cy="4608512"/>
          </a:xfrm>
        </p:spPr>
        <p:txBody>
          <a:bodyPr/>
          <a:lstStyle>
            <a:lvl1pPr>
              <a:defRPr/>
            </a:lvl1pPr>
          </a:lstStyle>
          <a:p>
            <a:pPr lvl="0"/>
            <a:r>
              <a:rPr lang="en-US" noProof="0"/>
              <a:t>Click to add text</a:t>
            </a:r>
          </a:p>
        </p:txBody>
      </p:sp>
      <p:sp>
        <p:nvSpPr>
          <p:cNvPr id="9" name="Picture Placeholder 10">
            <a:extLst>
              <a:ext uri="{FF2B5EF4-FFF2-40B4-BE49-F238E27FC236}">
                <a16:creationId xmlns:a16="http://schemas.microsoft.com/office/drawing/2014/main" id="{79BF0785-316F-440E-98DA-5855C3479F58}"/>
              </a:ext>
            </a:extLst>
          </p:cNvPr>
          <p:cNvSpPr>
            <a:spLocks noGrp="1"/>
          </p:cNvSpPr>
          <p:nvPr>
            <p:ph type="pic" sz="quarter" idx="18"/>
          </p:nvPr>
        </p:nvSpPr>
        <p:spPr bwMode="gray">
          <a:xfrm>
            <a:off x="6132514" y="1484313"/>
            <a:ext cx="5327649" cy="2268256"/>
          </a:xfrm>
          <a:noFill/>
        </p:spPr>
        <p:txBody>
          <a:bodyPr tIns="612000" anchor="ctr"/>
          <a:lstStyle>
            <a:lvl1pPr algn="ctr">
              <a:defRPr/>
            </a:lvl1pPr>
          </a:lstStyle>
          <a:p>
            <a:r>
              <a:rPr lang="de-DE" noProof="0"/>
              <a:t>Bild durch Klicken auf Symbol hinzufügen</a:t>
            </a:r>
            <a:endParaRPr lang="en-US" noProof="0"/>
          </a:p>
        </p:txBody>
      </p:sp>
      <p:sp>
        <p:nvSpPr>
          <p:cNvPr id="10" name="Picture Placeholder 10">
            <a:extLst>
              <a:ext uri="{FF2B5EF4-FFF2-40B4-BE49-F238E27FC236}">
                <a16:creationId xmlns:a16="http://schemas.microsoft.com/office/drawing/2014/main" id="{EE79A08A-B674-4C5C-983F-05EA74818427}"/>
              </a:ext>
            </a:extLst>
          </p:cNvPr>
          <p:cNvSpPr>
            <a:spLocks noGrp="1"/>
          </p:cNvSpPr>
          <p:nvPr>
            <p:ph type="pic" sz="quarter" idx="19"/>
          </p:nvPr>
        </p:nvSpPr>
        <p:spPr bwMode="gray">
          <a:xfrm>
            <a:off x="6132514" y="3824569"/>
            <a:ext cx="5327649" cy="2268256"/>
          </a:xfrm>
          <a:noFill/>
        </p:spPr>
        <p:txBody>
          <a:bodyPr tIns="612000" anchor="ctr"/>
          <a:lstStyle>
            <a:lvl1pPr algn="ctr">
              <a:defRPr/>
            </a:lvl1pPr>
          </a:lstStyle>
          <a:p>
            <a:r>
              <a:rPr lang="de-DE" noProof="0"/>
              <a:t>Bild durch Klicken auf Symbol hinzufügen</a:t>
            </a:r>
            <a:endParaRPr lang="en-US" noProof="0"/>
          </a:p>
        </p:txBody>
      </p:sp>
      <p:sp>
        <p:nvSpPr>
          <p:cNvPr id="13" name="Untertitel 2">
            <a:extLst>
              <a:ext uri="{FF2B5EF4-FFF2-40B4-BE49-F238E27FC236}">
                <a16:creationId xmlns:a16="http://schemas.microsoft.com/office/drawing/2014/main" id="{88B62267-3635-41A2-861D-D28522F39233}"/>
              </a:ext>
            </a:extLst>
          </p:cNvPr>
          <p:cNvSpPr>
            <a:spLocks noGrp="1"/>
          </p:cNvSpPr>
          <p:nvPr>
            <p:ph type="subTitle" idx="1" hasCustomPrompt="1"/>
          </p:nvPr>
        </p:nvSpPr>
        <p:spPr bwMode="gray">
          <a:xfrm>
            <a:off x="731839" y="833075"/>
            <a:ext cx="8027987"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tabLst/>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a:t>Click to add subtitle</a:t>
            </a:r>
          </a:p>
        </p:txBody>
      </p:sp>
      <p:sp>
        <p:nvSpPr>
          <p:cNvPr id="2" name="Titel 1">
            <a:extLst>
              <a:ext uri="{FF2B5EF4-FFF2-40B4-BE49-F238E27FC236}">
                <a16:creationId xmlns:a16="http://schemas.microsoft.com/office/drawing/2014/main" id="{433F9D21-2054-45A4-BE47-59F012FE0417}"/>
              </a:ext>
            </a:extLst>
          </p:cNvPr>
          <p:cNvSpPr>
            <a:spLocks noGrp="1"/>
          </p:cNvSpPr>
          <p:nvPr>
            <p:ph type="title" hasCustomPrompt="1"/>
          </p:nvPr>
        </p:nvSpPr>
        <p:spPr bwMode="gray"/>
        <p:txBody>
          <a:bodyPr/>
          <a:lstStyle>
            <a:lvl1pPr>
              <a:defRPr/>
            </a:lvl1pPr>
          </a:lstStyle>
          <a:p>
            <a:r>
              <a:rPr lang="en-US" noProof="0"/>
              <a:t>Click to add title</a:t>
            </a:r>
          </a:p>
        </p:txBody>
      </p:sp>
    </p:spTree>
    <p:extLst>
      <p:ext uri="{BB962C8B-B14F-4D97-AF65-F5344CB8AC3E}">
        <p14:creationId xmlns:p14="http://schemas.microsoft.com/office/powerpoint/2010/main" val="384067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85A27ABD-693A-4A89-A00D-42E9A28FA999}"/>
              </a:ext>
            </a:extLst>
          </p:cNvPr>
          <p:cNvGrpSpPr/>
          <p:nvPr userDrawn="1"/>
        </p:nvGrpSpPr>
        <p:grpSpPr bwMode="gray">
          <a:xfrm>
            <a:off x="371475" y="-74381"/>
            <a:ext cx="11450638" cy="72000"/>
            <a:chOff x="371475" y="-74381"/>
            <a:chExt cx="11450638" cy="72000"/>
          </a:xfrm>
        </p:grpSpPr>
        <p:cxnSp>
          <p:nvCxnSpPr>
            <p:cNvPr id="14" name="Straight Connector 13">
              <a:extLst>
                <a:ext uri="{FF2B5EF4-FFF2-40B4-BE49-F238E27FC236}">
                  <a16:creationId xmlns:a16="http://schemas.microsoft.com/office/drawing/2014/main" id="{77B0C4EE-72D4-4300-95C9-86EF51A61072}"/>
                </a:ext>
              </a:extLst>
            </p:cNvPr>
            <p:cNvCxnSpPr>
              <a:cxnSpLocks/>
            </p:cNvCxnSpPr>
            <p:nvPr userDrawn="1"/>
          </p:nvCxnSpPr>
          <p:spPr bwMode="gray">
            <a:xfrm>
              <a:off x="37147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42495C4-A7F2-4659-AEB5-141A8BCE65A1}"/>
                </a:ext>
              </a:extLst>
            </p:cNvPr>
            <p:cNvCxnSpPr>
              <a:cxnSpLocks/>
            </p:cNvCxnSpPr>
            <p:nvPr userDrawn="1"/>
          </p:nvCxnSpPr>
          <p:spPr bwMode="gray">
            <a:xfrm>
              <a:off x="73183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84B9DB1-486C-4EDA-89BB-ADC124F33CCD}"/>
                </a:ext>
              </a:extLst>
            </p:cNvPr>
            <p:cNvCxnSpPr>
              <a:cxnSpLocks/>
            </p:cNvCxnSpPr>
            <p:nvPr userDrawn="1"/>
          </p:nvCxnSpPr>
          <p:spPr bwMode="gray">
            <a:xfrm>
              <a:off x="155892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7771059-633C-4320-BA49-A75F792E7B51}"/>
                </a:ext>
              </a:extLst>
            </p:cNvPr>
            <p:cNvCxnSpPr>
              <a:cxnSpLocks/>
            </p:cNvCxnSpPr>
            <p:nvPr userDrawn="1"/>
          </p:nvCxnSpPr>
          <p:spPr bwMode="gray">
            <a:xfrm>
              <a:off x="1631950"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49FFE7E-58B2-4FED-B6C1-E3A47049B114}"/>
                </a:ext>
              </a:extLst>
            </p:cNvPr>
            <p:cNvCxnSpPr>
              <a:cxnSpLocks/>
            </p:cNvCxnSpPr>
            <p:nvPr userDrawn="1"/>
          </p:nvCxnSpPr>
          <p:spPr bwMode="gray">
            <a:xfrm>
              <a:off x="245903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CFE93FB-1D36-4760-9DE5-FC602D2DB104}"/>
                </a:ext>
              </a:extLst>
            </p:cNvPr>
            <p:cNvCxnSpPr>
              <a:cxnSpLocks/>
            </p:cNvCxnSpPr>
            <p:nvPr userDrawn="1"/>
          </p:nvCxnSpPr>
          <p:spPr bwMode="gray">
            <a:xfrm>
              <a:off x="253206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43FC945-B836-42CE-841A-5E24D0DA32D5}"/>
                </a:ext>
              </a:extLst>
            </p:cNvPr>
            <p:cNvCxnSpPr>
              <a:cxnSpLocks/>
            </p:cNvCxnSpPr>
            <p:nvPr userDrawn="1"/>
          </p:nvCxnSpPr>
          <p:spPr bwMode="gray">
            <a:xfrm>
              <a:off x="3359150"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6B0972B-21C2-4853-A6C8-0F4E1EA83004}"/>
                </a:ext>
              </a:extLst>
            </p:cNvPr>
            <p:cNvCxnSpPr>
              <a:cxnSpLocks/>
            </p:cNvCxnSpPr>
            <p:nvPr userDrawn="1"/>
          </p:nvCxnSpPr>
          <p:spPr bwMode="gray">
            <a:xfrm>
              <a:off x="343217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A52991-DF8D-43E8-A5A2-C515FB286C18}"/>
                </a:ext>
              </a:extLst>
            </p:cNvPr>
            <p:cNvCxnSpPr>
              <a:cxnSpLocks/>
            </p:cNvCxnSpPr>
            <p:nvPr userDrawn="1"/>
          </p:nvCxnSpPr>
          <p:spPr bwMode="gray">
            <a:xfrm>
              <a:off x="425926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7C433DC-DA79-48CA-BAD9-6E99F577970F}"/>
                </a:ext>
              </a:extLst>
            </p:cNvPr>
            <p:cNvCxnSpPr>
              <a:cxnSpLocks/>
            </p:cNvCxnSpPr>
            <p:nvPr userDrawn="1"/>
          </p:nvCxnSpPr>
          <p:spPr bwMode="gray">
            <a:xfrm>
              <a:off x="433228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AA4CA83-F747-44DE-B71D-6B95D4F2C58E}"/>
                </a:ext>
              </a:extLst>
            </p:cNvPr>
            <p:cNvCxnSpPr>
              <a:cxnSpLocks/>
            </p:cNvCxnSpPr>
            <p:nvPr userDrawn="1"/>
          </p:nvCxnSpPr>
          <p:spPr bwMode="gray">
            <a:xfrm>
              <a:off x="515937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489B002-03A4-4682-ABB7-D9F393F9B5D7}"/>
                </a:ext>
              </a:extLst>
            </p:cNvPr>
            <p:cNvCxnSpPr>
              <a:cxnSpLocks/>
            </p:cNvCxnSpPr>
            <p:nvPr userDrawn="1"/>
          </p:nvCxnSpPr>
          <p:spPr bwMode="gray">
            <a:xfrm>
              <a:off x="5232400"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273820F-AE78-4099-B521-C7C2771FF569}"/>
                </a:ext>
              </a:extLst>
            </p:cNvPr>
            <p:cNvCxnSpPr>
              <a:cxnSpLocks/>
            </p:cNvCxnSpPr>
            <p:nvPr userDrawn="1"/>
          </p:nvCxnSpPr>
          <p:spPr bwMode="gray">
            <a:xfrm>
              <a:off x="605948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ADD1584-2C7C-4097-BE19-5EACCF63192D}"/>
                </a:ext>
              </a:extLst>
            </p:cNvPr>
            <p:cNvCxnSpPr>
              <a:cxnSpLocks/>
            </p:cNvCxnSpPr>
            <p:nvPr userDrawn="1"/>
          </p:nvCxnSpPr>
          <p:spPr bwMode="gray">
            <a:xfrm>
              <a:off x="613251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72F92ED-DE4B-4654-A905-0236BD16AB14}"/>
                </a:ext>
              </a:extLst>
            </p:cNvPr>
            <p:cNvCxnSpPr>
              <a:cxnSpLocks/>
            </p:cNvCxnSpPr>
            <p:nvPr userDrawn="1"/>
          </p:nvCxnSpPr>
          <p:spPr bwMode="gray">
            <a:xfrm>
              <a:off x="696118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42EF5F5-19D1-4193-99D3-1B2A2E016EAE}"/>
                </a:ext>
              </a:extLst>
            </p:cNvPr>
            <p:cNvCxnSpPr>
              <a:cxnSpLocks/>
            </p:cNvCxnSpPr>
            <p:nvPr userDrawn="1"/>
          </p:nvCxnSpPr>
          <p:spPr bwMode="gray">
            <a:xfrm>
              <a:off x="703421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812479F-2783-47DA-9887-E80446D8CFBB}"/>
                </a:ext>
              </a:extLst>
            </p:cNvPr>
            <p:cNvCxnSpPr>
              <a:cxnSpLocks/>
            </p:cNvCxnSpPr>
            <p:nvPr userDrawn="1"/>
          </p:nvCxnSpPr>
          <p:spPr bwMode="gray">
            <a:xfrm>
              <a:off x="785971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7AB2529-3DFC-44A5-8EDD-975570571F38}"/>
                </a:ext>
              </a:extLst>
            </p:cNvPr>
            <p:cNvCxnSpPr>
              <a:cxnSpLocks/>
            </p:cNvCxnSpPr>
            <p:nvPr userDrawn="1"/>
          </p:nvCxnSpPr>
          <p:spPr bwMode="gray">
            <a:xfrm>
              <a:off x="793273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071DBEE-7045-4A22-8CA8-40F6C8D1CCD1}"/>
                </a:ext>
              </a:extLst>
            </p:cNvPr>
            <p:cNvCxnSpPr>
              <a:cxnSpLocks/>
            </p:cNvCxnSpPr>
            <p:nvPr userDrawn="1"/>
          </p:nvCxnSpPr>
          <p:spPr bwMode="gray">
            <a:xfrm>
              <a:off x="875982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40C0191-0B84-4A51-95AA-8CFD28CD6B27}"/>
                </a:ext>
              </a:extLst>
            </p:cNvPr>
            <p:cNvCxnSpPr>
              <a:cxnSpLocks/>
            </p:cNvCxnSpPr>
            <p:nvPr userDrawn="1"/>
          </p:nvCxnSpPr>
          <p:spPr bwMode="gray">
            <a:xfrm>
              <a:off x="8832850"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2EB3957-5764-416C-80F6-EA4CD8F2DFB6}"/>
                </a:ext>
              </a:extLst>
            </p:cNvPr>
            <p:cNvCxnSpPr>
              <a:cxnSpLocks/>
            </p:cNvCxnSpPr>
            <p:nvPr userDrawn="1"/>
          </p:nvCxnSpPr>
          <p:spPr bwMode="gray">
            <a:xfrm>
              <a:off x="965993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AA68D63-5F35-42E4-AF9C-7AD59A5CF062}"/>
                </a:ext>
              </a:extLst>
            </p:cNvPr>
            <p:cNvCxnSpPr>
              <a:cxnSpLocks/>
            </p:cNvCxnSpPr>
            <p:nvPr userDrawn="1"/>
          </p:nvCxnSpPr>
          <p:spPr bwMode="gray">
            <a:xfrm>
              <a:off x="973296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D897894-1464-4C6F-A67B-2B12B7EF3CA0}"/>
                </a:ext>
              </a:extLst>
            </p:cNvPr>
            <p:cNvCxnSpPr>
              <a:cxnSpLocks/>
            </p:cNvCxnSpPr>
            <p:nvPr userDrawn="1"/>
          </p:nvCxnSpPr>
          <p:spPr bwMode="gray">
            <a:xfrm>
              <a:off x="10560050"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80A0AD-4D11-4441-B574-A04D72FD50D7}"/>
                </a:ext>
              </a:extLst>
            </p:cNvPr>
            <p:cNvCxnSpPr>
              <a:cxnSpLocks/>
            </p:cNvCxnSpPr>
            <p:nvPr userDrawn="1"/>
          </p:nvCxnSpPr>
          <p:spPr bwMode="gray">
            <a:xfrm>
              <a:off x="1063307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7DE13C8-C069-4DAA-947D-34193E5D53F9}"/>
                </a:ext>
              </a:extLst>
            </p:cNvPr>
            <p:cNvCxnSpPr>
              <a:cxnSpLocks/>
            </p:cNvCxnSpPr>
            <p:nvPr userDrawn="1"/>
          </p:nvCxnSpPr>
          <p:spPr bwMode="gray">
            <a:xfrm>
              <a:off x="1146016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75B390A-E0A3-4726-92C6-2B2745BF8583}"/>
                </a:ext>
              </a:extLst>
            </p:cNvPr>
            <p:cNvCxnSpPr>
              <a:cxnSpLocks/>
            </p:cNvCxnSpPr>
            <p:nvPr userDrawn="1"/>
          </p:nvCxnSpPr>
          <p:spPr bwMode="gray">
            <a:xfrm>
              <a:off x="1182211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3471B2F2-07D1-446C-8467-1B9D3E7055BC}"/>
              </a:ext>
            </a:extLst>
          </p:cNvPr>
          <p:cNvGrpSpPr/>
          <p:nvPr userDrawn="1"/>
        </p:nvGrpSpPr>
        <p:grpSpPr bwMode="gray">
          <a:xfrm>
            <a:off x="-74381" y="476250"/>
            <a:ext cx="72003" cy="5976938"/>
            <a:chOff x="-74381" y="476250"/>
            <a:chExt cx="72003" cy="5976938"/>
          </a:xfrm>
        </p:grpSpPr>
        <p:cxnSp>
          <p:nvCxnSpPr>
            <p:cNvPr id="111" name="Straight Connector 110">
              <a:extLst>
                <a:ext uri="{FF2B5EF4-FFF2-40B4-BE49-F238E27FC236}">
                  <a16:creationId xmlns:a16="http://schemas.microsoft.com/office/drawing/2014/main" id="{4BCE64D0-1427-4087-8810-16EB70ACA07B}"/>
                </a:ext>
              </a:extLst>
            </p:cNvPr>
            <p:cNvCxnSpPr>
              <a:cxnSpLocks/>
            </p:cNvCxnSpPr>
            <p:nvPr userDrawn="1"/>
          </p:nvCxnSpPr>
          <p:spPr bwMode="gray">
            <a:xfrm rot="5400000">
              <a:off x="-38378" y="440250"/>
              <a:ext cx="0" cy="72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099F3A0-705B-4F10-B040-CBA10718A2CD}"/>
                </a:ext>
              </a:extLst>
            </p:cNvPr>
            <p:cNvCxnSpPr>
              <a:cxnSpLocks/>
            </p:cNvCxnSpPr>
            <p:nvPr userDrawn="1"/>
          </p:nvCxnSpPr>
          <p:spPr bwMode="gray">
            <a:xfrm rot="5400000">
              <a:off x="-38379" y="1447784"/>
              <a:ext cx="0" cy="72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913A6CA-2A00-4A86-A329-F88074C75B09}"/>
                </a:ext>
              </a:extLst>
            </p:cNvPr>
            <p:cNvCxnSpPr>
              <a:cxnSpLocks/>
            </p:cNvCxnSpPr>
            <p:nvPr userDrawn="1"/>
          </p:nvCxnSpPr>
          <p:spPr bwMode="gray">
            <a:xfrm rot="5400000">
              <a:off x="-38381" y="6417188"/>
              <a:ext cx="0" cy="72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6F9FE7F-F83C-43CC-9097-784709A46272}"/>
                </a:ext>
              </a:extLst>
            </p:cNvPr>
            <p:cNvCxnSpPr>
              <a:cxnSpLocks/>
            </p:cNvCxnSpPr>
            <p:nvPr userDrawn="1"/>
          </p:nvCxnSpPr>
          <p:spPr bwMode="gray">
            <a:xfrm rot="5400000">
              <a:off x="-38381" y="6056825"/>
              <a:ext cx="0" cy="72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A1601F2-FFCE-4503-BAE8-8F6C886A1DBB}"/>
                </a:ext>
              </a:extLst>
            </p:cNvPr>
            <p:cNvCxnSpPr>
              <a:cxnSpLocks/>
            </p:cNvCxnSpPr>
            <p:nvPr userDrawn="1"/>
          </p:nvCxnSpPr>
          <p:spPr bwMode="gray">
            <a:xfrm rot="5400000">
              <a:off x="-38378" y="1089538"/>
              <a:ext cx="0" cy="72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9DC4C3E1-3F50-4CD6-A445-4B13F0414D80}"/>
              </a:ext>
            </a:extLst>
          </p:cNvPr>
          <p:cNvGrpSpPr/>
          <p:nvPr userDrawn="1"/>
        </p:nvGrpSpPr>
        <p:grpSpPr bwMode="gray">
          <a:xfrm>
            <a:off x="371475" y="6861175"/>
            <a:ext cx="11450638" cy="72000"/>
            <a:chOff x="371475" y="-74381"/>
            <a:chExt cx="11450638" cy="72000"/>
          </a:xfrm>
        </p:grpSpPr>
        <p:cxnSp>
          <p:nvCxnSpPr>
            <p:cNvPr id="117" name="Straight Connector 116">
              <a:extLst>
                <a:ext uri="{FF2B5EF4-FFF2-40B4-BE49-F238E27FC236}">
                  <a16:creationId xmlns:a16="http://schemas.microsoft.com/office/drawing/2014/main" id="{BED54A5B-8C8E-40A1-A3B8-DCE23DD237C0}"/>
                </a:ext>
              </a:extLst>
            </p:cNvPr>
            <p:cNvCxnSpPr>
              <a:cxnSpLocks/>
            </p:cNvCxnSpPr>
            <p:nvPr userDrawn="1"/>
          </p:nvCxnSpPr>
          <p:spPr bwMode="gray">
            <a:xfrm>
              <a:off x="37147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A3141D6-4458-414D-B16A-0C9F1BFB0560}"/>
                </a:ext>
              </a:extLst>
            </p:cNvPr>
            <p:cNvCxnSpPr>
              <a:cxnSpLocks/>
            </p:cNvCxnSpPr>
            <p:nvPr userDrawn="1"/>
          </p:nvCxnSpPr>
          <p:spPr bwMode="gray">
            <a:xfrm>
              <a:off x="73183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10C510E-F31A-4CCB-9FB2-68D7BC70753C}"/>
                </a:ext>
              </a:extLst>
            </p:cNvPr>
            <p:cNvCxnSpPr>
              <a:cxnSpLocks/>
            </p:cNvCxnSpPr>
            <p:nvPr userDrawn="1"/>
          </p:nvCxnSpPr>
          <p:spPr bwMode="gray">
            <a:xfrm>
              <a:off x="155892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67814C2-AE9B-4279-8EE4-3856F2C0E363}"/>
                </a:ext>
              </a:extLst>
            </p:cNvPr>
            <p:cNvCxnSpPr>
              <a:cxnSpLocks/>
            </p:cNvCxnSpPr>
            <p:nvPr userDrawn="1"/>
          </p:nvCxnSpPr>
          <p:spPr bwMode="gray">
            <a:xfrm>
              <a:off x="1631950"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4FF65F6-FF2F-4C40-B29D-48D5995934D1}"/>
                </a:ext>
              </a:extLst>
            </p:cNvPr>
            <p:cNvCxnSpPr>
              <a:cxnSpLocks/>
            </p:cNvCxnSpPr>
            <p:nvPr userDrawn="1"/>
          </p:nvCxnSpPr>
          <p:spPr bwMode="gray">
            <a:xfrm>
              <a:off x="245903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1A44435-8565-4B39-8ECB-FDA68F331322}"/>
                </a:ext>
              </a:extLst>
            </p:cNvPr>
            <p:cNvCxnSpPr>
              <a:cxnSpLocks/>
            </p:cNvCxnSpPr>
            <p:nvPr userDrawn="1"/>
          </p:nvCxnSpPr>
          <p:spPr bwMode="gray">
            <a:xfrm>
              <a:off x="253206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D5F5B84-133D-4B10-AED1-3F80207B3297}"/>
                </a:ext>
              </a:extLst>
            </p:cNvPr>
            <p:cNvCxnSpPr>
              <a:cxnSpLocks/>
            </p:cNvCxnSpPr>
            <p:nvPr userDrawn="1"/>
          </p:nvCxnSpPr>
          <p:spPr bwMode="gray">
            <a:xfrm>
              <a:off x="3359150"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0C61327-EAB6-4EAB-BDEB-CE41133300CC}"/>
                </a:ext>
              </a:extLst>
            </p:cNvPr>
            <p:cNvCxnSpPr>
              <a:cxnSpLocks/>
            </p:cNvCxnSpPr>
            <p:nvPr userDrawn="1"/>
          </p:nvCxnSpPr>
          <p:spPr bwMode="gray">
            <a:xfrm>
              <a:off x="343217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627C1FB-A5BA-475C-B8CB-34AAF10BF0F0}"/>
                </a:ext>
              </a:extLst>
            </p:cNvPr>
            <p:cNvCxnSpPr>
              <a:cxnSpLocks/>
            </p:cNvCxnSpPr>
            <p:nvPr userDrawn="1"/>
          </p:nvCxnSpPr>
          <p:spPr bwMode="gray">
            <a:xfrm>
              <a:off x="425926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52F9219-BF7E-4C7F-941A-066E294FD982}"/>
                </a:ext>
              </a:extLst>
            </p:cNvPr>
            <p:cNvCxnSpPr>
              <a:cxnSpLocks/>
            </p:cNvCxnSpPr>
            <p:nvPr userDrawn="1"/>
          </p:nvCxnSpPr>
          <p:spPr bwMode="gray">
            <a:xfrm>
              <a:off x="433228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7037A8D-0A2F-4B06-BAFF-A71D0A7DD603}"/>
                </a:ext>
              </a:extLst>
            </p:cNvPr>
            <p:cNvCxnSpPr>
              <a:cxnSpLocks/>
            </p:cNvCxnSpPr>
            <p:nvPr userDrawn="1"/>
          </p:nvCxnSpPr>
          <p:spPr bwMode="gray">
            <a:xfrm>
              <a:off x="515937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EE8A380-2F66-4F07-9827-7C4124C5A520}"/>
                </a:ext>
              </a:extLst>
            </p:cNvPr>
            <p:cNvCxnSpPr>
              <a:cxnSpLocks/>
            </p:cNvCxnSpPr>
            <p:nvPr userDrawn="1"/>
          </p:nvCxnSpPr>
          <p:spPr bwMode="gray">
            <a:xfrm>
              <a:off x="5232400"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AD8E189-15BC-4663-960D-EAF3AC32EE37}"/>
                </a:ext>
              </a:extLst>
            </p:cNvPr>
            <p:cNvCxnSpPr>
              <a:cxnSpLocks/>
            </p:cNvCxnSpPr>
            <p:nvPr userDrawn="1"/>
          </p:nvCxnSpPr>
          <p:spPr bwMode="gray">
            <a:xfrm>
              <a:off x="605948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905D79F-1937-4398-A580-1DF0A8E61412}"/>
                </a:ext>
              </a:extLst>
            </p:cNvPr>
            <p:cNvCxnSpPr>
              <a:cxnSpLocks/>
            </p:cNvCxnSpPr>
            <p:nvPr userDrawn="1"/>
          </p:nvCxnSpPr>
          <p:spPr bwMode="gray">
            <a:xfrm>
              <a:off x="613251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FB2B837-9E26-4253-9A2C-D979D6A5AE24}"/>
                </a:ext>
              </a:extLst>
            </p:cNvPr>
            <p:cNvCxnSpPr>
              <a:cxnSpLocks/>
            </p:cNvCxnSpPr>
            <p:nvPr userDrawn="1"/>
          </p:nvCxnSpPr>
          <p:spPr bwMode="gray">
            <a:xfrm>
              <a:off x="696118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CAFB5AA-8BC3-4414-B4F3-3166862FEBFA}"/>
                </a:ext>
              </a:extLst>
            </p:cNvPr>
            <p:cNvCxnSpPr>
              <a:cxnSpLocks/>
            </p:cNvCxnSpPr>
            <p:nvPr userDrawn="1"/>
          </p:nvCxnSpPr>
          <p:spPr bwMode="gray">
            <a:xfrm>
              <a:off x="703421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ED202EE-279D-4EF1-A226-3E0A537C575D}"/>
                </a:ext>
              </a:extLst>
            </p:cNvPr>
            <p:cNvCxnSpPr>
              <a:cxnSpLocks/>
            </p:cNvCxnSpPr>
            <p:nvPr userDrawn="1"/>
          </p:nvCxnSpPr>
          <p:spPr bwMode="gray">
            <a:xfrm>
              <a:off x="785971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BD0DD62-B5DC-4BA8-A06F-A33BFA9D3713}"/>
                </a:ext>
              </a:extLst>
            </p:cNvPr>
            <p:cNvCxnSpPr>
              <a:cxnSpLocks/>
            </p:cNvCxnSpPr>
            <p:nvPr userDrawn="1"/>
          </p:nvCxnSpPr>
          <p:spPr bwMode="gray">
            <a:xfrm>
              <a:off x="793273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6256D9D7-B1C3-4DB2-A2FC-7A299782E000}"/>
                </a:ext>
              </a:extLst>
            </p:cNvPr>
            <p:cNvCxnSpPr>
              <a:cxnSpLocks/>
            </p:cNvCxnSpPr>
            <p:nvPr userDrawn="1"/>
          </p:nvCxnSpPr>
          <p:spPr bwMode="gray">
            <a:xfrm>
              <a:off x="875982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418E4DE-27C6-417A-B4B1-86C274FEBB72}"/>
                </a:ext>
              </a:extLst>
            </p:cNvPr>
            <p:cNvCxnSpPr>
              <a:cxnSpLocks/>
            </p:cNvCxnSpPr>
            <p:nvPr userDrawn="1"/>
          </p:nvCxnSpPr>
          <p:spPr bwMode="gray">
            <a:xfrm>
              <a:off x="8832850"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7EB0953-687E-45EB-8A40-FB50450FC9BB}"/>
                </a:ext>
              </a:extLst>
            </p:cNvPr>
            <p:cNvCxnSpPr>
              <a:cxnSpLocks/>
            </p:cNvCxnSpPr>
            <p:nvPr userDrawn="1"/>
          </p:nvCxnSpPr>
          <p:spPr bwMode="gray">
            <a:xfrm>
              <a:off x="965993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81F0F14-9DE4-4B62-9ECA-E894ABB4B7A0}"/>
                </a:ext>
              </a:extLst>
            </p:cNvPr>
            <p:cNvCxnSpPr>
              <a:cxnSpLocks/>
            </p:cNvCxnSpPr>
            <p:nvPr userDrawn="1"/>
          </p:nvCxnSpPr>
          <p:spPr bwMode="gray">
            <a:xfrm>
              <a:off x="973296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F1B5E5C-34E8-4F77-A62C-A5C098275F52}"/>
                </a:ext>
              </a:extLst>
            </p:cNvPr>
            <p:cNvCxnSpPr>
              <a:cxnSpLocks/>
            </p:cNvCxnSpPr>
            <p:nvPr userDrawn="1"/>
          </p:nvCxnSpPr>
          <p:spPr bwMode="gray">
            <a:xfrm>
              <a:off x="10560050"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31B5C35-8CF7-448A-A2A8-8A58EF8ABA50}"/>
                </a:ext>
              </a:extLst>
            </p:cNvPr>
            <p:cNvCxnSpPr>
              <a:cxnSpLocks/>
            </p:cNvCxnSpPr>
            <p:nvPr userDrawn="1"/>
          </p:nvCxnSpPr>
          <p:spPr bwMode="gray">
            <a:xfrm>
              <a:off x="1063307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DFE162E-8667-43C8-8ADB-BF93E25FB5B5}"/>
                </a:ext>
              </a:extLst>
            </p:cNvPr>
            <p:cNvCxnSpPr>
              <a:cxnSpLocks/>
            </p:cNvCxnSpPr>
            <p:nvPr userDrawn="1"/>
          </p:nvCxnSpPr>
          <p:spPr bwMode="gray">
            <a:xfrm>
              <a:off x="1146016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EF02478-4E38-416E-BE9A-BDD0367F1B0B}"/>
                </a:ext>
              </a:extLst>
            </p:cNvPr>
            <p:cNvCxnSpPr>
              <a:cxnSpLocks/>
            </p:cNvCxnSpPr>
            <p:nvPr userDrawn="1"/>
          </p:nvCxnSpPr>
          <p:spPr bwMode="gray">
            <a:xfrm>
              <a:off x="1182211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44" name="Title Placeholder 143">
            <a:extLst>
              <a:ext uri="{FF2B5EF4-FFF2-40B4-BE49-F238E27FC236}">
                <a16:creationId xmlns:a16="http://schemas.microsoft.com/office/drawing/2014/main" id="{869E9A08-BAFD-4AF1-AC26-45A9C703A02D}"/>
              </a:ext>
            </a:extLst>
          </p:cNvPr>
          <p:cNvSpPr>
            <a:spLocks noGrp="1"/>
          </p:cNvSpPr>
          <p:nvPr>
            <p:ph type="title"/>
          </p:nvPr>
        </p:nvSpPr>
        <p:spPr bwMode="gray">
          <a:xfrm>
            <a:off x="731838" y="473074"/>
            <a:ext cx="8027987" cy="360000"/>
          </a:xfrm>
          <a:prstGeom prst="rect">
            <a:avLst/>
          </a:prstGeom>
        </p:spPr>
        <p:txBody>
          <a:bodyPr vert="horz" lIns="0" tIns="0" rIns="0" bIns="0" rtlCol="0" anchor="t">
            <a:noAutofit/>
          </a:bodyPr>
          <a:lstStyle/>
          <a:p>
            <a:pPr lvl="0"/>
            <a:r>
              <a:rPr lang="en-US" noProof="0"/>
              <a:t>Click to add title</a:t>
            </a:r>
          </a:p>
        </p:txBody>
      </p:sp>
      <p:sp>
        <p:nvSpPr>
          <p:cNvPr id="145" name="Text Placeholder 144">
            <a:extLst>
              <a:ext uri="{FF2B5EF4-FFF2-40B4-BE49-F238E27FC236}">
                <a16:creationId xmlns:a16="http://schemas.microsoft.com/office/drawing/2014/main" id="{A68FFEE6-3BC0-42B4-9453-34D3AE4806C3}"/>
              </a:ext>
            </a:extLst>
          </p:cNvPr>
          <p:cNvSpPr>
            <a:spLocks noGrp="1"/>
          </p:cNvSpPr>
          <p:nvPr>
            <p:ph type="body" idx="1"/>
          </p:nvPr>
        </p:nvSpPr>
        <p:spPr bwMode="gray">
          <a:xfrm>
            <a:off x="731838" y="1483784"/>
            <a:ext cx="10728325" cy="4609041"/>
          </a:xfrm>
          <a:prstGeom prst="rect">
            <a:avLst/>
          </a:prstGeom>
        </p:spPr>
        <p:txBody>
          <a:bodyPr vert="horz" lIns="0" tIns="0" rIns="0" bIns="0" rtlCol="0">
            <a:noAutofit/>
          </a:bodyPr>
          <a:lstStyle/>
          <a:p>
            <a:r>
              <a:rPr lang="en-US" noProof="0" dirty="0"/>
              <a:t>First text layer </a:t>
            </a:r>
          </a:p>
          <a:p>
            <a:pPr lvl="1"/>
            <a:r>
              <a:rPr lang="en-US" noProof="0" dirty="0"/>
              <a:t>Second text layer </a:t>
            </a:r>
          </a:p>
          <a:p>
            <a:pPr lvl="2"/>
            <a:r>
              <a:rPr lang="en-US" noProof="0" dirty="0"/>
              <a:t>Third text layer </a:t>
            </a:r>
          </a:p>
          <a:p>
            <a:pPr lvl="3"/>
            <a:r>
              <a:rPr lang="en-US" noProof="0" dirty="0"/>
              <a:t>Fourth text layer </a:t>
            </a:r>
          </a:p>
          <a:p>
            <a:pPr lvl="4"/>
            <a:r>
              <a:rPr lang="en-US" noProof="0" dirty="0"/>
              <a:t>Fifth text layer </a:t>
            </a:r>
          </a:p>
          <a:p>
            <a:pPr lvl="5"/>
            <a:r>
              <a:rPr lang="en-US" noProof="0" dirty="0"/>
              <a:t>Sixth text layer </a:t>
            </a:r>
          </a:p>
          <a:p>
            <a:pPr lvl="6"/>
            <a:r>
              <a:rPr lang="en-US" noProof="0" dirty="0"/>
              <a:t>Seventh text layer </a:t>
            </a:r>
          </a:p>
          <a:p>
            <a:pPr lvl="7"/>
            <a:r>
              <a:rPr lang="en-US" noProof="0" dirty="0"/>
              <a:t>Eighth text layer </a:t>
            </a:r>
          </a:p>
          <a:p>
            <a:pPr lvl="8"/>
            <a:r>
              <a:rPr lang="en-US" noProof="0" dirty="0"/>
              <a:t>Ninth text layer</a:t>
            </a:r>
          </a:p>
        </p:txBody>
      </p:sp>
      <p:sp>
        <p:nvSpPr>
          <p:cNvPr id="146" name="Date Placeholder 145">
            <a:extLst>
              <a:ext uri="{FF2B5EF4-FFF2-40B4-BE49-F238E27FC236}">
                <a16:creationId xmlns:a16="http://schemas.microsoft.com/office/drawing/2014/main" id="{B74712A8-DE9D-4693-9CA9-778C6AE9E88C}"/>
              </a:ext>
            </a:extLst>
          </p:cNvPr>
          <p:cNvSpPr>
            <a:spLocks noGrp="1"/>
          </p:cNvSpPr>
          <p:nvPr>
            <p:ph type="dt" sz="half" idx="2"/>
          </p:nvPr>
        </p:nvSpPr>
        <p:spPr bwMode="gray">
          <a:xfrm>
            <a:off x="731838" y="6812281"/>
            <a:ext cx="234948" cy="45719"/>
          </a:xfrm>
          <a:prstGeom prst="rect">
            <a:avLst/>
          </a:prstGeom>
        </p:spPr>
        <p:txBody>
          <a:bodyPr vert="horz" wrap="none" lIns="0" tIns="0" rIns="0" bIns="0" rtlCol="0" anchor="ctr"/>
          <a:lstStyle>
            <a:lvl1pPr algn="l">
              <a:defRPr sz="100">
                <a:noFill/>
              </a:defRPr>
            </a:lvl1pPr>
          </a:lstStyle>
          <a:p>
            <a:fld id="{D67A8C11-0CB9-4E68-A82B-2689FA16F007}" type="datetime1">
              <a:rPr lang="en-US" noProof="0" smtClean="0"/>
              <a:t>8/30/2022</a:t>
            </a:fld>
            <a:endParaRPr lang="en-US" noProof="0"/>
          </a:p>
        </p:txBody>
      </p:sp>
      <p:sp>
        <p:nvSpPr>
          <p:cNvPr id="147" name="Footer Placeholder 146">
            <a:extLst>
              <a:ext uri="{FF2B5EF4-FFF2-40B4-BE49-F238E27FC236}">
                <a16:creationId xmlns:a16="http://schemas.microsoft.com/office/drawing/2014/main" id="{01CD6BE3-FFDB-42F5-AA46-A9E0965A0A66}"/>
              </a:ext>
            </a:extLst>
          </p:cNvPr>
          <p:cNvSpPr>
            <a:spLocks noGrp="1"/>
          </p:cNvSpPr>
          <p:nvPr>
            <p:ph type="ftr" sz="quarter" idx="3"/>
          </p:nvPr>
        </p:nvSpPr>
        <p:spPr bwMode="gray">
          <a:xfrm>
            <a:off x="731837" y="6453188"/>
            <a:ext cx="8928101" cy="404811"/>
          </a:xfrm>
          <a:prstGeom prst="rect">
            <a:avLst/>
          </a:prstGeom>
        </p:spPr>
        <p:txBody>
          <a:bodyPr vert="horz" wrap="none" lIns="0" tIns="0" rIns="0" bIns="0" rtlCol="0" anchor="t"/>
          <a:lstStyle>
            <a:lvl1pPr algn="l">
              <a:lnSpc>
                <a:spcPct val="80000"/>
              </a:lnSpc>
              <a:defRPr sz="800">
                <a:solidFill>
                  <a:schemeClr val="accent2"/>
                </a:solidFill>
              </a:defRPr>
            </a:lvl1pPr>
          </a:lstStyle>
          <a:p>
            <a:r>
              <a:rPr lang="en-US" noProof="0"/>
              <a:t>Presentation Title, Speaker, Location</a:t>
            </a:r>
          </a:p>
        </p:txBody>
      </p:sp>
      <p:sp>
        <p:nvSpPr>
          <p:cNvPr id="148" name="Slide Number Placeholder 147">
            <a:extLst>
              <a:ext uri="{FF2B5EF4-FFF2-40B4-BE49-F238E27FC236}">
                <a16:creationId xmlns:a16="http://schemas.microsoft.com/office/drawing/2014/main" id="{3D408A59-45F5-4114-9CCA-73CD84EE272B}"/>
              </a:ext>
            </a:extLst>
          </p:cNvPr>
          <p:cNvSpPr>
            <a:spLocks noGrp="1"/>
          </p:cNvSpPr>
          <p:nvPr>
            <p:ph type="sldNum" sz="quarter" idx="4"/>
          </p:nvPr>
        </p:nvSpPr>
        <p:spPr bwMode="gray">
          <a:xfrm>
            <a:off x="10920102" y="6453188"/>
            <a:ext cx="540061" cy="404812"/>
          </a:xfrm>
          <a:prstGeom prst="rect">
            <a:avLst/>
          </a:prstGeom>
          <a:blipFill>
            <a:blip r:embed="rId24"/>
            <a:stretch>
              <a:fillRect/>
            </a:stretch>
          </a:blipFill>
        </p:spPr>
        <p:txBody>
          <a:bodyPr vert="horz" wrap="none" lIns="0" tIns="0" rIns="0" bIns="0" rtlCol="0" anchor="t"/>
          <a:lstStyle>
            <a:lvl1pPr algn="ctr">
              <a:lnSpc>
                <a:spcPct val="80000"/>
              </a:lnSpc>
              <a:defRPr sz="800">
                <a:solidFill>
                  <a:schemeClr val="accent2"/>
                </a:solidFill>
              </a:defRPr>
            </a:lvl1pPr>
          </a:lstStyle>
          <a:p>
            <a:fld id="{226D7710-438E-4161-93C9-3F9A4222BCCB}" type="slidenum">
              <a:rPr lang="en-US" noProof="0" smtClean="0"/>
              <a:pPr/>
              <a:t>‹#›</a:t>
            </a:fld>
            <a:endParaRPr lang="en-US" noProof="0"/>
          </a:p>
        </p:txBody>
      </p:sp>
      <p:pic>
        <p:nvPicPr>
          <p:cNvPr id="2" name="Grafik 1">
            <a:extLst>
              <a:ext uri="{FF2B5EF4-FFF2-40B4-BE49-F238E27FC236}">
                <a16:creationId xmlns:a16="http://schemas.microsoft.com/office/drawing/2014/main" id="{195A207B-FE03-4CE7-8E1E-7B6344200097}"/>
              </a:ext>
            </a:extLst>
          </p:cNvPr>
          <p:cNvPicPr>
            <a:picLocks noChangeAspect="1"/>
          </p:cNvPicPr>
          <p:nvPr userDrawn="1"/>
        </p:nvPicPr>
        <p:blipFill>
          <a:blip r:embed="rId25"/>
          <a:stretch>
            <a:fillRect/>
          </a:stretch>
        </p:blipFill>
        <p:spPr bwMode="gray">
          <a:xfrm>
            <a:off x="10632956" y="479426"/>
            <a:ext cx="827207" cy="337892"/>
          </a:xfrm>
          <a:prstGeom prst="rect">
            <a:avLst/>
          </a:prstGeom>
        </p:spPr>
      </p:pic>
      <p:grpSp>
        <p:nvGrpSpPr>
          <p:cNvPr id="84" name="Group 15">
            <a:extLst>
              <a:ext uri="{FF2B5EF4-FFF2-40B4-BE49-F238E27FC236}">
                <a16:creationId xmlns:a16="http://schemas.microsoft.com/office/drawing/2014/main" id="{7C9340B8-44D7-42B8-BA03-98D132AF3DC6}"/>
              </a:ext>
            </a:extLst>
          </p:cNvPr>
          <p:cNvGrpSpPr/>
          <p:nvPr userDrawn="1"/>
        </p:nvGrpSpPr>
        <p:grpSpPr bwMode="gray">
          <a:xfrm>
            <a:off x="12205523" y="476250"/>
            <a:ext cx="72003" cy="5980113"/>
            <a:chOff x="-74381" y="476250"/>
            <a:chExt cx="72003" cy="5980113"/>
          </a:xfrm>
        </p:grpSpPr>
        <p:cxnSp>
          <p:nvCxnSpPr>
            <p:cNvPr id="85" name="Straight Connector 110">
              <a:extLst>
                <a:ext uri="{FF2B5EF4-FFF2-40B4-BE49-F238E27FC236}">
                  <a16:creationId xmlns:a16="http://schemas.microsoft.com/office/drawing/2014/main" id="{A6FE33AA-E44D-4CB3-B870-8B6A9E34442E}"/>
                </a:ext>
              </a:extLst>
            </p:cNvPr>
            <p:cNvCxnSpPr>
              <a:cxnSpLocks/>
            </p:cNvCxnSpPr>
            <p:nvPr userDrawn="1"/>
          </p:nvCxnSpPr>
          <p:spPr bwMode="gray">
            <a:xfrm rot="5400000">
              <a:off x="-38378" y="440250"/>
              <a:ext cx="0" cy="72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3" name="Straight Connector 111">
              <a:extLst>
                <a:ext uri="{FF2B5EF4-FFF2-40B4-BE49-F238E27FC236}">
                  <a16:creationId xmlns:a16="http://schemas.microsoft.com/office/drawing/2014/main" id="{BB59A8FE-9136-4D50-AD69-F176635D93A3}"/>
                </a:ext>
              </a:extLst>
            </p:cNvPr>
            <p:cNvCxnSpPr>
              <a:cxnSpLocks/>
            </p:cNvCxnSpPr>
            <p:nvPr userDrawn="1"/>
          </p:nvCxnSpPr>
          <p:spPr bwMode="gray">
            <a:xfrm rot="5400000">
              <a:off x="-38379" y="1447784"/>
              <a:ext cx="0" cy="72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7" name="Straight Connector 113">
              <a:extLst>
                <a:ext uri="{FF2B5EF4-FFF2-40B4-BE49-F238E27FC236}">
                  <a16:creationId xmlns:a16="http://schemas.microsoft.com/office/drawing/2014/main" id="{21C9A2B1-B918-4DB4-ADD3-136005D01C35}"/>
                </a:ext>
              </a:extLst>
            </p:cNvPr>
            <p:cNvCxnSpPr>
              <a:cxnSpLocks/>
            </p:cNvCxnSpPr>
            <p:nvPr userDrawn="1"/>
          </p:nvCxnSpPr>
          <p:spPr bwMode="gray">
            <a:xfrm rot="5400000">
              <a:off x="-38381" y="6420363"/>
              <a:ext cx="0" cy="72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8" name="Straight Connector 70">
              <a:extLst>
                <a:ext uri="{FF2B5EF4-FFF2-40B4-BE49-F238E27FC236}">
                  <a16:creationId xmlns:a16="http://schemas.microsoft.com/office/drawing/2014/main" id="{6D9ED5C3-222C-48C6-A241-088F0C8BC5F8}"/>
                </a:ext>
              </a:extLst>
            </p:cNvPr>
            <p:cNvCxnSpPr>
              <a:cxnSpLocks/>
            </p:cNvCxnSpPr>
            <p:nvPr userDrawn="1"/>
          </p:nvCxnSpPr>
          <p:spPr bwMode="gray">
            <a:xfrm rot="5400000">
              <a:off x="-38381" y="6056825"/>
              <a:ext cx="0" cy="72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9" name="Straight Connector 148">
              <a:extLst>
                <a:ext uri="{FF2B5EF4-FFF2-40B4-BE49-F238E27FC236}">
                  <a16:creationId xmlns:a16="http://schemas.microsoft.com/office/drawing/2014/main" id="{AC703044-6861-4296-9701-9FFDC81A0F09}"/>
                </a:ext>
              </a:extLst>
            </p:cNvPr>
            <p:cNvCxnSpPr>
              <a:cxnSpLocks/>
            </p:cNvCxnSpPr>
            <p:nvPr userDrawn="1"/>
          </p:nvCxnSpPr>
          <p:spPr bwMode="gray">
            <a:xfrm rot="5400000">
              <a:off x="-38378" y="1089538"/>
              <a:ext cx="0" cy="72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6" name="Rechteck 5">
            <a:hlinkClick r:id="" action="ppaction://hlinkshowjump?jump=nextslide"/>
            <a:extLst>
              <a:ext uri="{FF2B5EF4-FFF2-40B4-BE49-F238E27FC236}">
                <a16:creationId xmlns:a16="http://schemas.microsoft.com/office/drawing/2014/main" id="{C9153773-E385-4AF4-A559-5407516B4F72}"/>
              </a:ext>
            </a:extLst>
          </p:cNvPr>
          <p:cNvSpPr/>
          <p:nvPr userDrawn="1"/>
        </p:nvSpPr>
        <p:spPr bwMode="gray">
          <a:xfrm>
            <a:off x="11293165" y="6345900"/>
            <a:ext cx="262854" cy="295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noProof="0">
              <a:solidFill>
                <a:schemeClr val="bg1"/>
              </a:solidFill>
            </a:endParaRPr>
          </a:p>
        </p:txBody>
      </p:sp>
      <p:sp>
        <p:nvSpPr>
          <p:cNvPr id="164" name="Rechteck 163">
            <a:hlinkClick r:id="" action="ppaction://hlinkshowjump?jump=previousslide"/>
            <a:extLst>
              <a:ext uri="{FF2B5EF4-FFF2-40B4-BE49-F238E27FC236}">
                <a16:creationId xmlns:a16="http://schemas.microsoft.com/office/drawing/2014/main" id="{2F007E43-A359-43BA-8699-313CA82C1C7D}"/>
              </a:ext>
            </a:extLst>
          </p:cNvPr>
          <p:cNvSpPr/>
          <p:nvPr userDrawn="1"/>
        </p:nvSpPr>
        <p:spPr bwMode="gray">
          <a:xfrm>
            <a:off x="10824246" y="6345900"/>
            <a:ext cx="262854" cy="295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noProof="0">
              <a:solidFill>
                <a:schemeClr val="bg1"/>
              </a:solidFill>
            </a:endParaRPr>
          </a:p>
        </p:txBody>
      </p:sp>
    </p:spTree>
    <p:extLst>
      <p:ext uri="{BB962C8B-B14F-4D97-AF65-F5344CB8AC3E}">
        <p14:creationId xmlns:p14="http://schemas.microsoft.com/office/powerpoint/2010/main" val="2723166429"/>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1" r:id="rId3"/>
    <p:sldLayoutId id="2147483659" r:id="rId4"/>
    <p:sldLayoutId id="2147483650" r:id="rId5"/>
    <p:sldLayoutId id="2147483660" r:id="rId6"/>
    <p:sldLayoutId id="2147483651" r:id="rId7"/>
    <p:sldLayoutId id="2147483653" r:id="rId8"/>
    <p:sldLayoutId id="2147483680" r:id="rId9"/>
    <p:sldLayoutId id="2147483654" r:id="rId10"/>
    <p:sldLayoutId id="2147483655" r:id="rId11"/>
    <p:sldLayoutId id="2147483656" r:id="rId12"/>
    <p:sldLayoutId id="2147483658" r:id="rId13"/>
    <p:sldLayoutId id="2147483685" r:id="rId14"/>
    <p:sldLayoutId id="2147483686" r:id="rId15"/>
    <p:sldLayoutId id="2147483687" r:id="rId16"/>
    <p:sldLayoutId id="2147483688" r:id="rId17"/>
    <p:sldLayoutId id="2147483689" r:id="rId18"/>
    <p:sldLayoutId id="2147483657" r:id="rId19"/>
    <p:sldLayoutId id="2147483663" r:id="rId20"/>
    <p:sldLayoutId id="2147483684" r:id="rId21"/>
    <p:sldLayoutId id="2147483683"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77" rtl="0" eaLnBrk="1" latinLnBrk="0" hangingPunct="1">
        <a:lnSpc>
          <a:spcPct val="85000"/>
        </a:lnSpc>
        <a:spcBef>
          <a:spcPct val="0"/>
        </a:spcBef>
        <a:buNone/>
        <a:defRPr sz="2200" b="1" kern="1200" baseline="0">
          <a:solidFill>
            <a:schemeClr val="bg2"/>
          </a:solidFill>
          <a:latin typeface="+mj-lt"/>
          <a:ea typeface="+mj-ea"/>
          <a:cs typeface="+mj-cs"/>
        </a:defRPr>
      </a:lvl1pPr>
      <a:lvl2pPr algn="l" eaLnBrk="1" hangingPunct="1">
        <a:defRPr sz="2200" b="1" kern="1200" spc="0" baseline="0">
          <a:solidFill>
            <a:schemeClr val="bg2"/>
          </a:solidFill>
          <a:latin typeface="+mj-lt"/>
        </a:defRPr>
      </a:lvl2pPr>
      <a:lvl3pPr algn="l" eaLnBrk="1" hangingPunct="1">
        <a:defRPr sz="2200" b="1" kern="1200" baseline="0">
          <a:solidFill>
            <a:schemeClr val="bg2"/>
          </a:solidFill>
          <a:latin typeface="+mj-lt"/>
        </a:defRPr>
      </a:lvl3pPr>
      <a:lvl4pPr algn="l" eaLnBrk="1" hangingPunct="1">
        <a:defRPr sz="2200" b="1" kern="1200" baseline="0">
          <a:solidFill>
            <a:schemeClr val="bg2"/>
          </a:solidFill>
          <a:latin typeface="+mj-lt"/>
        </a:defRPr>
      </a:lvl4pPr>
      <a:lvl5pPr algn="l" eaLnBrk="1" hangingPunct="1">
        <a:defRPr sz="2200" b="1" kern="1200" baseline="0">
          <a:solidFill>
            <a:schemeClr val="bg2"/>
          </a:solidFill>
          <a:latin typeface="+mj-lt"/>
        </a:defRPr>
      </a:lvl5pPr>
      <a:lvl6pPr algn="l" eaLnBrk="1" hangingPunct="1">
        <a:defRPr sz="2200" b="1" kern="1200" baseline="0">
          <a:solidFill>
            <a:schemeClr val="bg2"/>
          </a:solidFill>
          <a:latin typeface="+mj-lt"/>
        </a:defRPr>
      </a:lvl6pPr>
      <a:lvl7pPr algn="l" eaLnBrk="1" hangingPunct="1">
        <a:defRPr sz="2200" b="1" kern="1200" baseline="0">
          <a:solidFill>
            <a:schemeClr val="bg2"/>
          </a:solidFill>
          <a:latin typeface="+mj-lt"/>
        </a:defRPr>
      </a:lvl7pPr>
      <a:lvl8pPr algn="l" eaLnBrk="1" hangingPunct="1">
        <a:defRPr sz="2200" b="1" kern="1200" baseline="0">
          <a:solidFill>
            <a:schemeClr val="bg2"/>
          </a:solidFill>
          <a:latin typeface="+mj-lt"/>
        </a:defRPr>
      </a:lvl8pPr>
      <a:lvl9pPr algn="l" eaLnBrk="1" hangingPunct="1">
        <a:defRPr sz="2200" b="1" kern="1200" baseline="0">
          <a:solidFill>
            <a:schemeClr val="bg2"/>
          </a:solidFill>
          <a:latin typeface="+mj-lt"/>
        </a:defRPr>
      </a:lvl9pPr>
    </p:titleStyle>
    <p:bodyStyle>
      <a:lvl1pPr marL="0" indent="0" algn="l" defTabSz="914377" rtl="0" eaLnBrk="1" latinLnBrk="0" hangingPunct="1">
        <a:lnSpc>
          <a:spcPct val="100000"/>
        </a:lnSpc>
        <a:spcBef>
          <a:spcPts val="500"/>
        </a:spcBef>
        <a:spcAft>
          <a:spcPts val="500"/>
        </a:spcAft>
        <a:buFont typeface="Arial" panose="020B0604020202020204" pitchFamily="34" charset="0"/>
        <a:buNone/>
        <a:defRPr sz="1400" kern="1200">
          <a:solidFill>
            <a:schemeClr val="tx1"/>
          </a:solidFill>
          <a:latin typeface="+mn-lt"/>
          <a:ea typeface="+mn-ea"/>
          <a:cs typeface="+mn-cs"/>
        </a:defRPr>
      </a:lvl1pPr>
      <a:lvl2pPr marL="0" indent="0" algn="l" defTabSz="914377" rtl="0" eaLnBrk="1" latinLnBrk="0" hangingPunct="1">
        <a:lnSpc>
          <a:spcPct val="100000"/>
        </a:lnSpc>
        <a:spcBef>
          <a:spcPts val="500"/>
        </a:spcBef>
        <a:spcAft>
          <a:spcPts val="500"/>
        </a:spcAft>
        <a:buFont typeface="Arial" panose="020B0604020202020204" pitchFamily="34" charset="0"/>
        <a:buNone/>
        <a:defRPr sz="1400" b="1" kern="1200">
          <a:solidFill>
            <a:schemeClr val="tx1"/>
          </a:solidFill>
          <a:latin typeface="+mn-lt"/>
          <a:ea typeface="+mn-ea"/>
          <a:cs typeface="+mn-cs"/>
        </a:defRPr>
      </a:lvl2pPr>
      <a:lvl3pPr marL="216000" indent="-216000" algn="l" defTabSz="914377" rtl="0" eaLnBrk="1" latinLnBrk="0" hangingPunct="1">
        <a:lnSpc>
          <a:spcPct val="100000"/>
        </a:lnSpc>
        <a:spcBef>
          <a:spcPts val="500"/>
        </a:spcBef>
        <a:spcAft>
          <a:spcPts val="500"/>
        </a:spcAft>
        <a:buClr>
          <a:schemeClr val="bg2"/>
        </a:buClr>
        <a:buFont typeface="Open Sans" panose="020B0606030504020204" pitchFamily="34" charset="0"/>
        <a:buChar char="›"/>
        <a:defRPr sz="1400" kern="1200">
          <a:solidFill>
            <a:schemeClr val="tx1"/>
          </a:solidFill>
          <a:latin typeface="+mn-lt"/>
          <a:ea typeface="+mn-ea"/>
          <a:cs typeface="+mn-cs"/>
        </a:defRPr>
      </a:lvl3pPr>
      <a:lvl4pPr marL="432000" indent="-216000" algn="l" defTabSz="914377" rtl="0" eaLnBrk="1" latinLnBrk="0" hangingPunct="1">
        <a:lnSpc>
          <a:spcPct val="100000"/>
        </a:lnSpc>
        <a:spcBef>
          <a:spcPts val="0"/>
        </a:spcBef>
        <a:spcAft>
          <a:spcPts val="500"/>
        </a:spcAft>
        <a:buClr>
          <a:schemeClr val="bg2"/>
        </a:buClr>
        <a:buFont typeface="Open Sans" panose="020B0606030504020204" pitchFamily="34" charset="0"/>
        <a:buChar char="−"/>
        <a:defRPr sz="1400" kern="1200">
          <a:solidFill>
            <a:schemeClr val="tx1"/>
          </a:solidFill>
          <a:latin typeface="+mn-lt"/>
          <a:ea typeface="+mn-ea"/>
          <a:cs typeface="+mn-cs"/>
        </a:defRPr>
      </a:lvl4pPr>
      <a:lvl5pPr marL="216000" indent="-216000" algn="l" defTabSz="914377" rtl="0" eaLnBrk="1" latinLnBrk="0" hangingPunct="1">
        <a:lnSpc>
          <a:spcPct val="100000"/>
        </a:lnSpc>
        <a:spcBef>
          <a:spcPts val="500"/>
        </a:spcBef>
        <a:spcAft>
          <a:spcPts val="500"/>
        </a:spcAft>
        <a:buClr>
          <a:schemeClr val="bg2"/>
        </a:buClr>
        <a:buFont typeface="+mj-lt"/>
        <a:buAutoNum type="arabicPeriod"/>
        <a:defRPr sz="1400" kern="1200">
          <a:solidFill>
            <a:schemeClr val="tx1"/>
          </a:solidFill>
          <a:latin typeface="+mn-lt"/>
          <a:ea typeface="+mn-ea"/>
          <a:cs typeface="+mn-cs"/>
        </a:defRPr>
      </a:lvl5pPr>
      <a:lvl6pPr marL="432000" indent="-216000" algn="l" defTabSz="914377" rtl="0" eaLnBrk="1" latinLnBrk="0" hangingPunct="1">
        <a:lnSpc>
          <a:spcPct val="100000"/>
        </a:lnSpc>
        <a:spcBef>
          <a:spcPts val="0"/>
        </a:spcBef>
        <a:spcAft>
          <a:spcPts val="500"/>
        </a:spcAft>
        <a:buClr>
          <a:schemeClr val="bg2"/>
        </a:buClr>
        <a:buFont typeface="+mj-lt"/>
        <a:buAutoNum type="alphaLcPeriod"/>
        <a:defRPr sz="1400" kern="1200">
          <a:solidFill>
            <a:schemeClr val="tx1"/>
          </a:solidFill>
          <a:latin typeface="+mn-lt"/>
          <a:ea typeface="+mn-ea"/>
          <a:cs typeface="+mn-cs"/>
        </a:defRPr>
      </a:lvl6pPr>
      <a:lvl7pPr marL="648000" indent="-216000" algn="l" defTabSz="914377" rtl="0" eaLnBrk="1" latinLnBrk="0" hangingPunct="1">
        <a:lnSpc>
          <a:spcPct val="100000"/>
        </a:lnSpc>
        <a:spcBef>
          <a:spcPts val="0"/>
        </a:spcBef>
        <a:spcAft>
          <a:spcPts val="500"/>
        </a:spcAft>
        <a:buClr>
          <a:schemeClr val="bg2"/>
        </a:buClr>
        <a:buFont typeface="+mj-lt"/>
        <a:buAutoNum type="romanLcPeriod"/>
        <a:defRPr sz="1400" kern="1200">
          <a:solidFill>
            <a:schemeClr val="tx1"/>
          </a:solidFill>
          <a:latin typeface="+mn-lt"/>
          <a:ea typeface="+mn-ea"/>
          <a:cs typeface="+mn-cs"/>
        </a:defRPr>
      </a:lvl7pPr>
      <a:lvl8pPr marL="0" indent="0" algn="l" defTabSz="914377" rtl="0" eaLnBrk="1" latinLnBrk="0" hangingPunct="1">
        <a:lnSpc>
          <a:spcPct val="100000"/>
        </a:lnSpc>
        <a:spcBef>
          <a:spcPts val="500"/>
        </a:spcBef>
        <a:spcAft>
          <a:spcPts val="500"/>
        </a:spcAft>
        <a:buFont typeface="Arial" panose="020B0604020202020204" pitchFamily="34" charset="0"/>
        <a:buNone/>
        <a:defRPr sz="1600" b="1" kern="1200">
          <a:solidFill>
            <a:schemeClr val="bg2"/>
          </a:solidFill>
          <a:latin typeface="+mn-lt"/>
          <a:ea typeface="+mn-ea"/>
          <a:cs typeface="+mn-cs"/>
        </a:defRPr>
      </a:lvl8pPr>
      <a:lvl9pPr marL="0" indent="0" algn="l" defTabSz="914377" rtl="0" eaLnBrk="1" latinLnBrk="0" hangingPunct="1">
        <a:lnSpc>
          <a:spcPct val="100000"/>
        </a:lnSpc>
        <a:spcBef>
          <a:spcPts val="500"/>
        </a:spcBef>
        <a:spcAft>
          <a:spcPts val="500"/>
        </a:spcAft>
        <a:buFont typeface="Arial" panose="020B0604020202020204" pitchFamily="34" charset="0"/>
        <a:buNone/>
        <a:defRPr sz="1000" kern="1200">
          <a:solidFill>
            <a:schemeClr val="tx1"/>
          </a:solidFill>
          <a:latin typeface="+mn-lt"/>
          <a:ea typeface="+mn-ea"/>
          <a:cs typeface="+mn-cs"/>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34" userDrawn="1">
          <p15:clr>
            <a:srgbClr val="F26B43"/>
          </p15:clr>
        </p15:guide>
        <p15:guide id="3" pos="461" userDrawn="1">
          <p15:clr>
            <a:srgbClr val="F26B43"/>
          </p15:clr>
        </p15:guide>
        <p15:guide id="7" pos="7219" userDrawn="1">
          <p15:clr>
            <a:srgbClr val="F26B43"/>
          </p15:clr>
        </p15:guide>
        <p15:guide id="8" pos="7446" userDrawn="1">
          <p15:clr>
            <a:srgbClr val="F26B43"/>
          </p15:clr>
        </p15:guide>
        <p15:guide id="9" pos="982" userDrawn="1">
          <p15:clr>
            <a:srgbClr val="F26B43"/>
          </p15:clr>
        </p15:guide>
        <p15:guide id="10" pos="1028" userDrawn="1">
          <p15:clr>
            <a:srgbClr val="F26B43"/>
          </p15:clr>
        </p15:guide>
        <p15:guide id="11" pos="1549" userDrawn="1">
          <p15:clr>
            <a:srgbClr val="F26B43"/>
          </p15:clr>
        </p15:guide>
        <p15:guide id="12" pos="1595" userDrawn="1">
          <p15:clr>
            <a:srgbClr val="F26B43"/>
          </p15:clr>
        </p15:guide>
        <p15:guide id="13" pos="2116" userDrawn="1">
          <p15:clr>
            <a:srgbClr val="F26B43"/>
          </p15:clr>
        </p15:guide>
        <p15:guide id="14" pos="2162" userDrawn="1">
          <p15:clr>
            <a:srgbClr val="F26B43"/>
          </p15:clr>
        </p15:guide>
        <p15:guide id="15" pos="2683" userDrawn="1">
          <p15:clr>
            <a:srgbClr val="F26B43"/>
          </p15:clr>
        </p15:guide>
        <p15:guide id="16" pos="2729" userDrawn="1">
          <p15:clr>
            <a:srgbClr val="F26B43"/>
          </p15:clr>
        </p15:guide>
        <p15:guide id="17" pos="3250" userDrawn="1">
          <p15:clr>
            <a:srgbClr val="F26B43"/>
          </p15:clr>
        </p15:guide>
        <p15:guide id="18" pos="3296" userDrawn="1">
          <p15:clr>
            <a:srgbClr val="F26B43"/>
          </p15:clr>
        </p15:guide>
        <p15:guide id="19" pos="3817" userDrawn="1">
          <p15:clr>
            <a:srgbClr val="F26B43"/>
          </p15:clr>
        </p15:guide>
        <p15:guide id="20" pos="3863" userDrawn="1">
          <p15:clr>
            <a:srgbClr val="F26B43"/>
          </p15:clr>
        </p15:guide>
        <p15:guide id="21" pos="4384" userDrawn="1">
          <p15:clr>
            <a:srgbClr val="F26B43"/>
          </p15:clr>
        </p15:guide>
        <p15:guide id="22" pos="4430" userDrawn="1">
          <p15:clr>
            <a:srgbClr val="F26B43"/>
          </p15:clr>
        </p15:guide>
        <p15:guide id="23" pos="4951" userDrawn="1">
          <p15:clr>
            <a:srgbClr val="F26B43"/>
          </p15:clr>
        </p15:guide>
        <p15:guide id="24" pos="4997" userDrawn="1">
          <p15:clr>
            <a:srgbClr val="F26B43"/>
          </p15:clr>
        </p15:guide>
        <p15:guide id="25" pos="5518" userDrawn="1">
          <p15:clr>
            <a:srgbClr val="F26B43"/>
          </p15:clr>
        </p15:guide>
        <p15:guide id="26" pos="5564" userDrawn="1">
          <p15:clr>
            <a:srgbClr val="F26B43"/>
          </p15:clr>
        </p15:guide>
        <p15:guide id="27" pos="6085" userDrawn="1">
          <p15:clr>
            <a:srgbClr val="F26B43"/>
          </p15:clr>
        </p15:guide>
        <p15:guide id="28" pos="6131" userDrawn="1">
          <p15:clr>
            <a:srgbClr val="F26B43"/>
          </p15:clr>
        </p15:guide>
        <p15:guide id="29" pos="6652" userDrawn="1">
          <p15:clr>
            <a:srgbClr val="F26B43"/>
          </p15:clr>
        </p15:guide>
        <p15:guide id="30" pos="6698" userDrawn="1">
          <p15:clr>
            <a:srgbClr val="F26B43"/>
          </p15:clr>
        </p15:guide>
        <p15:guide id="33" orient="horz" pos="4065" userDrawn="1">
          <p15:clr>
            <a:srgbClr val="F26B43"/>
          </p15:clr>
        </p15:guide>
        <p15:guide id="34" orient="horz" pos="709" userDrawn="1">
          <p15:clr>
            <a:srgbClr val="F26B43"/>
          </p15:clr>
        </p15:guide>
        <p15:guide id="35" orient="horz" pos="935" userDrawn="1">
          <p15:clr>
            <a:srgbClr val="F26B43"/>
          </p15:clr>
        </p15:guide>
        <p15:guide id="36" orient="horz" pos="38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supportportal.sick.com/downloads/stream-setup/"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jpeg"/></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person looking at the camera&#10;&#10;Description automatically generated">
            <a:extLst>
              <a:ext uri="{FF2B5EF4-FFF2-40B4-BE49-F238E27FC236}">
                <a16:creationId xmlns:a16="http://schemas.microsoft.com/office/drawing/2014/main" id="{958E20CF-509F-428A-9D5B-765F8E796B65}"/>
              </a:ext>
            </a:extLst>
          </p:cNvPr>
          <p:cNvPicPr>
            <a:picLocks noGrp="1" noChangeAspect="1"/>
          </p:cNvPicPr>
          <p:nvPr>
            <p:ph type="pic" sz="quarter" idx="13"/>
          </p:nvPr>
        </p:nvPicPr>
        <p:blipFill>
          <a:blip r:embed="rId3"/>
          <a:srcRect/>
          <a:stretch>
            <a:fillRect/>
          </a:stretch>
        </p:blipFill>
        <p:spPr/>
      </p:pic>
      <p:sp>
        <p:nvSpPr>
          <p:cNvPr id="2" name="Titel 1">
            <a:extLst>
              <a:ext uri="{FF2B5EF4-FFF2-40B4-BE49-F238E27FC236}">
                <a16:creationId xmlns:a16="http://schemas.microsoft.com/office/drawing/2014/main" id="{24B983CF-F336-47D6-BC93-C31EC36CAD70}"/>
              </a:ext>
            </a:extLst>
          </p:cNvPr>
          <p:cNvSpPr>
            <a:spLocks noGrp="1"/>
          </p:cNvSpPr>
          <p:nvPr>
            <p:ph type="ctrTitle"/>
          </p:nvPr>
        </p:nvSpPr>
        <p:spPr/>
        <p:txBody>
          <a:bodyPr/>
          <a:lstStyle/>
          <a:p>
            <a:r>
              <a:rPr lang="en-US" altLang="zh-CN" dirty="0"/>
              <a:t>Stream Setup</a:t>
            </a:r>
            <a:br>
              <a:rPr lang="en-US" altLang="zh-CN" dirty="0"/>
            </a:br>
            <a:r>
              <a:rPr lang="zh-CN" altLang="en-US" dirty="0"/>
              <a:t>软件使用培训</a:t>
            </a:r>
            <a:endParaRPr lang="en-US" dirty="0"/>
          </a:p>
        </p:txBody>
      </p:sp>
      <p:sp>
        <p:nvSpPr>
          <p:cNvPr id="3" name="Untertitel 2">
            <a:extLst>
              <a:ext uri="{FF2B5EF4-FFF2-40B4-BE49-F238E27FC236}">
                <a16:creationId xmlns:a16="http://schemas.microsoft.com/office/drawing/2014/main" id="{D62B65A2-B58C-4752-8CA5-F15E9A14AF24}"/>
              </a:ext>
            </a:extLst>
          </p:cNvPr>
          <p:cNvSpPr>
            <a:spLocks noGrp="1"/>
          </p:cNvSpPr>
          <p:nvPr>
            <p:ph type="subTitle" idx="1"/>
          </p:nvPr>
        </p:nvSpPr>
        <p:spPr/>
        <p:txBody>
          <a:bodyPr/>
          <a:lstStyle/>
          <a:p>
            <a:r>
              <a:rPr lang="en-US" altLang="zh-CN" dirty="0"/>
              <a:t>Jack Hou</a:t>
            </a:r>
            <a:r>
              <a:rPr lang="en-US" dirty="0"/>
              <a:t>, </a:t>
            </a:r>
            <a:r>
              <a:rPr lang="en-US" altLang="zh-CN" dirty="0"/>
              <a:t>Beijing</a:t>
            </a:r>
          </a:p>
          <a:p>
            <a:r>
              <a:rPr lang="zh-CN" altLang="en-US" dirty="0"/>
              <a:t>侯占军，北京</a:t>
            </a:r>
            <a:endParaRPr lang="en-US" dirty="0"/>
          </a:p>
        </p:txBody>
      </p:sp>
      <p:sp>
        <p:nvSpPr>
          <p:cNvPr id="20" name="Media Placeholder 19">
            <a:extLst>
              <a:ext uri="{FF2B5EF4-FFF2-40B4-BE49-F238E27FC236}">
                <a16:creationId xmlns:a16="http://schemas.microsoft.com/office/drawing/2014/main" id="{1188AC5B-D747-4E8E-A2F4-2FD9D6A465D8}"/>
              </a:ext>
            </a:extLst>
          </p:cNvPr>
          <p:cNvSpPr>
            <a:spLocks noGrp="1"/>
          </p:cNvSpPr>
          <p:nvPr>
            <p:ph type="media" sz="quarter" idx="14"/>
          </p:nvPr>
        </p:nvSpPr>
        <p:spPr/>
      </p:sp>
    </p:spTree>
    <p:extLst>
      <p:ext uri="{BB962C8B-B14F-4D97-AF65-F5344CB8AC3E}">
        <p14:creationId xmlns:p14="http://schemas.microsoft.com/office/powerpoint/2010/main" val="235903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10</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6" y="1484313"/>
            <a:ext cx="4427539" cy="4608512"/>
          </a:xfrm>
        </p:spPr>
        <p:txBody>
          <a:bodyPr>
            <a:normAutofit/>
          </a:bodyPr>
          <a:lstStyle/>
          <a:p>
            <a:pPr lvl="1"/>
            <a:r>
              <a:rPr lang="zh-CN" altLang="en-US" dirty="0"/>
              <a:t>相机文件</a:t>
            </a:r>
          </a:p>
          <a:p>
            <a:pPr lvl="2"/>
            <a:r>
              <a:rPr lang="zh-CN" altLang="en-US" b="1" dirty="0">
                <a:solidFill>
                  <a:srgbClr val="FF0000"/>
                </a:solidFill>
              </a:rPr>
              <a:t>①</a:t>
            </a:r>
            <a:r>
              <a:rPr lang="zh-CN" altLang="en-US" dirty="0"/>
              <a:t>导入相机的参数文件（</a:t>
            </a:r>
            <a:r>
              <a:rPr lang="en-US" altLang="zh-CN" dirty="0"/>
              <a:t>.csv</a:t>
            </a:r>
            <a:r>
              <a:rPr lang="zh-CN" altLang="en-US" dirty="0"/>
              <a:t>格式）。</a:t>
            </a:r>
          </a:p>
          <a:p>
            <a:pPr lvl="2"/>
            <a:r>
              <a:rPr lang="zh-CN" altLang="en-US" b="1" dirty="0">
                <a:solidFill>
                  <a:srgbClr val="FF0000"/>
                </a:solidFill>
              </a:rPr>
              <a:t>②</a:t>
            </a:r>
            <a:r>
              <a:rPr lang="zh-CN" altLang="en-US" dirty="0"/>
              <a:t>导出相机的参数文件。</a:t>
            </a:r>
          </a:p>
          <a:p>
            <a:pPr lvl="2"/>
            <a:r>
              <a:rPr lang="zh-CN" altLang="en-US" b="1" dirty="0">
                <a:solidFill>
                  <a:srgbClr val="FF0000"/>
                </a:solidFill>
              </a:rPr>
              <a:t>③</a:t>
            </a:r>
            <a:r>
              <a:rPr lang="zh-CN" altLang="en-US" dirty="0"/>
              <a:t>配置保存在相机内的参数，如默认参数、用户设置参数等，可以设置相机重新启动时所调用的参数。</a:t>
            </a:r>
          </a:p>
          <a:p>
            <a:pPr lvl="2"/>
            <a:r>
              <a:rPr lang="zh-CN" altLang="en-US" b="1" dirty="0">
                <a:solidFill>
                  <a:srgbClr val="FF0000"/>
                </a:solidFill>
              </a:rPr>
              <a:t>④</a:t>
            </a:r>
            <a:r>
              <a:rPr lang="zh-CN" altLang="en-US" dirty="0"/>
              <a:t>设置保存在相机内的文件，如用户参数文件、相机日志等。</a:t>
            </a:r>
            <a:endParaRPr lang="en-US" altLang="zh-CN" dirty="0"/>
          </a:p>
          <a:p>
            <a:pPr lvl="2"/>
            <a:r>
              <a:rPr lang="en-US" altLang="zh-CN" dirty="0"/>
              <a:t>※Firmware update</a:t>
            </a:r>
            <a:r>
              <a:rPr lang="zh-CN" altLang="en-US" dirty="0"/>
              <a:t>可更新相机固件，</a:t>
            </a:r>
            <a:endParaRPr lang="en-US" altLang="zh-CN" dirty="0"/>
          </a:p>
          <a:p>
            <a:pPr marL="0" lvl="2" indent="0">
              <a:buNone/>
            </a:pPr>
            <a:r>
              <a:rPr lang="zh-CN" altLang="en-US" dirty="0"/>
              <a:t>相机需处于</a:t>
            </a:r>
            <a:r>
              <a:rPr lang="en-US" altLang="zh-CN" dirty="0"/>
              <a:t>Disconnect</a:t>
            </a:r>
            <a:r>
              <a:rPr lang="zh-CN" altLang="en-US" dirty="0"/>
              <a:t>状态</a:t>
            </a:r>
          </a:p>
          <a:p>
            <a:pPr lvl="2"/>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2 Stream Setup</a:t>
            </a:r>
            <a:r>
              <a:rPr lang="zh-CN" altLang="en-US" dirty="0"/>
              <a:t>操作</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dirty="0"/>
              <a:t>连接相机</a:t>
            </a:r>
            <a:endParaRPr lang="en-US" dirty="0"/>
          </a:p>
        </p:txBody>
      </p:sp>
      <p:pic>
        <p:nvPicPr>
          <p:cNvPr id="9" name="图片 8">
            <a:extLst>
              <a:ext uri="{FF2B5EF4-FFF2-40B4-BE49-F238E27FC236}">
                <a16:creationId xmlns:a16="http://schemas.microsoft.com/office/drawing/2014/main" id="{958D4214-F734-478C-B5AA-41CD8CBF8E50}"/>
              </a:ext>
            </a:extLst>
          </p:cNvPr>
          <p:cNvPicPr/>
          <p:nvPr/>
        </p:nvPicPr>
        <p:blipFill>
          <a:blip r:embed="rId2"/>
          <a:stretch>
            <a:fillRect/>
          </a:stretch>
        </p:blipFill>
        <p:spPr>
          <a:xfrm>
            <a:off x="5303912" y="1193437"/>
            <a:ext cx="6645910" cy="3107055"/>
          </a:xfrm>
          <a:prstGeom prst="rect">
            <a:avLst/>
          </a:prstGeom>
        </p:spPr>
      </p:pic>
      <p:pic>
        <p:nvPicPr>
          <p:cNvPr id="10" name="图片 9">
            <a:extLst>
              <a:ext uri="{FF2B5EF4-FFF2-40B4-BE49-F238E27FC236}">
                <a16:creationId xmlns:a16="http://schemas.microsoft.com/office/drawing/2014/main" id="{DCA9B350-ECE9-45CD-BE84-702F73963473}"/>
              </a:ext>
            </a:extLst>
          </p:cNvPr>
          <p:cNvPicPr>
            <a:picLocks noChangeAspect="1"/>
          </p:cNvPicPr>
          <p:nvPr/>
        </p:nvPicPr>
        <p:blipFill>
          <a:blip r:embed="rId3"/>
          <a:stretch>
            <a:fillRect/>
          </a:stretch>
        </p:blipFill>
        <p:spPr>
          <a:xfrm>
            <a:off x="3920565" y="3429000"/>
            <a:ext cx="3294231" cy="2720368"/>
          </a:xfrm>
          <a:prstGeom prst="rect">
            <a:avLst/>
          </a:prstGeom>
        </p:spPr>
      </p:pic>
      <p:pic>
        <p:nvPicPr>
          <p:cNvPr id="16" name="图片 15">
            <a:extLst>
              <a:ext uri="{FF2B5EF4-FFF2-40B4-BE49-F238E27FC236}">
                <a16:creationId xmlns:a16="http://schemas.microsoft.com/office/drawing/2014/main" id="{A5C8B448-E756-474C-AB5C-63B591F36917}"/>
              </a:ext>
            </a:extLst>
          </p:cNvPr>
          <p:cNvPicPr>
            <a:picLocks noChangeAspect="1"/>
          </p:cNvPicPr>
          <p:nvPr/>
        </p:nvPicPr>
        <p:blipFill>
          <a:blip r:embed="rId4"/>
          <a:stretch>
            <a:fillRect/>
          </a:stretch>
        </p:blipFill>
        <p:spPr>
          <a:xfrm>
            <a:off x="7104112" y="4050951"/>
            <a:ext cx="2999380" cy="2720368"/>
          </a:xfrm>
          <a:prstGeom prst="rect">
            <a:avLst/>
          </a:prstGeom>
        </p:spPr>
      </p:pic>
      <p:sp>
        <p:nvSpPr>
          <p:cNvPr id="17" name="箭头: 左 16">
            <a:extLst>
              <a:ext uri="{FF2B5EF4-FFF2-40B4-BE49-F238E27FC236}">
                <a16:creationId xmlns:a16="http://schemas.microsoft.com/office/drawing/2014/main" id="{F82FC62A-27DE-4CB0-B5EC-569A95EF4F89}"/>
              </a:ext>
            </a:extLst>
          </p:cNvPr>
          <p:cNvSpPr/>
          <p:nvPr/>
        </p:nvSpPr>
        <p:spPr bwMode="gray">
          <a:xfrm>
            <a:off x="7176120" y="3717032"/>
            <a:ext cx="3182907" cy="172091"/>
          </a:xfrm>
          <a:prstGeom prst="lef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endParaRPr lang="zh-CN" altLang="en-US" sz="1200" dirty="0">
              <a:solidFill>
                <a:schemeClr val="accent6">
                  <a:lumMod val="50000"/>
                </a:schemeClr>
              </a:solidFill>
              <a:highlight>
                <a:srgbClr val="800000"/>
              </a:highlight>
            </a:endParaRPr>
          </a:p>
        </p:txBody>
      </p:sp>
      <p:sp>
        <p:nvSpPr>
          <p:cNvPr id="18" name="箭头: 左 17">
            <a:extLst>
              <a:ext uri="{FF2B5EF4-FFF2-40B4-BE49-F238E27FC236}">
                <a16:creationId xmlns:a16="http://schemas.microsoft.com/office/drawing/2014/main" id="{80843BDE-1741-44E7-8B5F-6D30609C41EF}"/>
              </a:ext>
            </a:extLst>
          </p:cNvPr>
          <p:cNvSpPr/>
          <p:nvPr/>
        </p:nvSpPr>
        <p:spPr bwMode="gray">
          <a:xfrm>
            <a:off x="10133656" y="4064259"/>
            <a:ext cx="200312" cy="151412"/>
          </a:xfrm>
          <a:prstGeom prst="lef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endParaRPr lang="zh-CN" altLang="en-US" sz="1200" dirty="0">
              <a:solidFill>
                <a:schemeClr val="accent6">
                  <a:lumMod val="50000"/>
                </a:schemeClr>
              </a:solidFill>
              <a:highlight>
                <a:srgbClr val="800000"/>
              </a:highlight>
            </a:endParaRPr>
          </a:p>
        </p:txBody>
      </p:sp>
    </p:spTree>
    <p:extLst>
      <p:ext uri="{BB962C8B-B14F-4D97-AF65-F5344CB8AC3E}">
        <p14:creationId xmlns:p14="http://schemas.microsoft.com/office/powerpoint/2010/main" val="118460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11</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6" y="1484313"/>
            <a:ext cx="4427539" cy="4608512"/>
          </a:xfrm>
        </p:spPr>
        <p:txBody>
          <a:bodyPr>
            <a:normAutofit/>
          </a:bodyPr>
          <a:lstStyle/>
          <a:p>
            <a:pPr lvl="1">
              <a:lnSpc>
                <a:spcPct val="150000"/>
              </a:lnSpc>
            </a:pPr>
            <a:r>
              <a:rPr lang="zh-CN" altLang="en-US" dirty="0"/>
              <a:t>参数设置</a:t>
            </a:r>
            <a:endParaRPr lang="en-US" altLang="zh-CN" dirty="0"/>
          </a:p>
          <a:p>
            <a:pPr marL="0" lvl="2" indent="0">
              <a:lnSpc>
                <a:spcPct val="150000"/>
              </a:lnSpc>
              <a:buNone/>
            </a:pPr>
            <a:r>
              <a:rPr lang="en-US" altLang="zh-CN" dirty="0"/>
              <a:t>      </a:t>
            </a:r>
            <a:r>
              <a:rPr lang="zh-CN" altLang="en-US" dirty="0"/>
              <a:t>通过编辑与图像采集相关的参数值来配置相机。参数分为几个部分，可从</a:t>
            </a:r>
            <a:r>
              <a:rPr lang="en-US" altLang="zh-CN" dirty="0"/>
              <a:t>2D-Image</a:t>
            </a:r>
            <a:r>
              <a:rPr lang="zh-CN" altLang="en-US" dirty="0"/>
              <a:t>和</a:t>
            </a:r>
            <a:r>
              <a:rPr lang="en-US" altLang="zh-CN" dirty="0"/>
              <a:t>3D-Image</a:t>
            </a:r>
            <a:r>
              <a:rPr lang="zh-CN" altLang="en-US" dirty="0"/>
              <a:t>选项卡访问。</a:t>
            </a:r>
            <a:endParaRPr lang="en-US" altLang="zh-CN" dirty="0"/>
          </a:p>
          <a:p>
            <a:pPr marL="0" lvl="2" indent="0">
              <a:lnSpc>
                <a:spcPct val="150000"/>
              </a:lnSpc>
              <a:buNone/>
            </a:pPr>
            <a:r>
              <a:rPr lang="zh-CN" altLang="en-US" b="1" dirty="0"/>
              <a:t>界面介绍</a:t>
            </a:r>
          </a:p>
          <a:p>
            <a:pPr lvl="2">
              <a:lnSpc>
                <a:spcPct val="150000"/>
              </a:lnSpc>
            </a:pPr>
            <a:r>
              <a:rPr lang="zh-CN" altLang="en-US" b="1" dirty="0">
                <a:solidFill>
                  <a:srgbClr val="FF0000"/>
                </a:solidFill>
              </a:rPr>
              <a:t>①</a:t>
            </a:r>
            <a:r>
              <a:rPr lang="zh-CN" altLang="en-US" dirty="0"/>
              <a:t>快捷键</a:t>
            </a:r>
          </a:p>
          <a:p>
            <a:pPr lvl="2">
              <a:lnSpc>
                <a:spcPct val="150000"/>
              </a:lnSpc>
            </a:pPr>
            <a:r>
              <a:rPr lang="zh-CN" altLang="en-US" b="1" dirty="0">
                <a:solidFill>
                  <a:srgbClr val="FF0000"/>
                </a:solidFill>
              </a:rPr>
              <a:t>②</a:t>
            </a:r>
            <a:r>
              <a:rPr lang="zh-CN" altLang="en-US" dirty="0"/>
              <a:t>图像查看界面</a:t>
            </a:r>
          </a:p>
          <a:p>
            <a:pPr lvl="2">
              <a:lnSpc>
                <a:spcPct val="150000"/>
              </a:lnSpc>
            </a:pPr>
            <a:r>
              <a:rPr lang="zh-CN" altLang="en-US" b="1" dirty="0">
                <a:solidFill>
                  <a:srgbClr val="FF0000"/>
                </a:solidFill>
              </a:rPr>
              <a:t>③</a:t>
            </a:r>
            <a:r>
              <a:rPr lang="zh-CN" altLang="en-US" dirty="0"/>
              <a:t>鼠标所在位置的</a:t>
            </a:r>
            <a:r>
              <a:rPr lang="en-US" altLang="zh-CN" dirty="0"/>
              <a:t>X</a:t>
            </a:r>
            <a:r>
              <a:rPr lang="zh-CN" altLang="en-US" dirty="0"/>
              <a:t>，</a:t>
            </a:r>
            <a:r>
              <a:rPr lang="en-US" altLang="zh-CN" dirty="0"/>
              <a:t>Y</a:t>
            </a:r>
            <a:r>
              <a:rPr lang="zh-CN" altLang="en-US" dirty="0"/>
              <a:t>坐标及灰度值</a:t>
            </a:r>
          </a:p>
          <a:p>
            <a:pPr lvl="2">
              <a:lnSpc>
                <a:spcPct val="150000"/>
              </a:lnSpc>
            </a:pPr>
            <a:r>
              <a:rPr lang="zh-CN" altLang="en-US" b="1" dirty="0">
                <a:solidFill>
                  <a:srgbClr val="FF0000"/>
                </a:solidFill>
              </a:rPr>
              <a:t>④</a:t>
            </a:r>
            <a:r>
              <a:rPr lang="zh-CN" altLang="en-US" dirty="0"/>
              <a:t>参数设置区域，鼠标悬停在某个位置显示参数含义</a:t>
            </a:r>
          </a:p>
          <a:p>
            <a:pPr lvl="2"/>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2 Stream Setup</a:t>
            </a:r>
            <a:r>
              <a:rPr lang="zh-CN" altLang="en-US" dirty="0"/>
              <a:t>操作</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en-US" altLang="zh-CN" dirty="0"/>
              <a:t>2D Image 2D</a:t>
            </a:r>
            <a:r>
              <a:rPr lang="zh-CN" altLang="en-US" dirty="0"/>
              <a:t>图像设置</a:t>
            </a:r>
            <a:endParaRPr lang="en-US" dirty="0"/>
          </a:p>
        </p:txBody>
      </p:sp>
      <p:pic>
        <p:nvPicPr>
          <p:cNvPr id="9" name="图片 8">
            <a:extLst>
              <a:ext uri="{FF2B5EF4-FFF2-40B4-BE49-F238E27FC236}">
                <a16:creationId xmlns:a16="http://schemas.microsoft.com/office/drawing/2014/main" id="{5732EE37-49D2-4AC1-8EAD-ABBCA860033E}"/>
              </a:ext>
            </a:extLst>
          </p:cNvPr>
          <p:cNvPicPr/>
          <p:nvPr/>
        </p:nvPicPr>
        <p:blipFill>
          <a:blip r:embed="rId2"/>
          <a:stretch>
            <a:fillRect/>
          </a:stretch>
        </p:blipFill>
        <p:spPr>
          <a:xfrm>
            <a:off x="5303912" y="1700808"/>
            <a:ext cx="6645910" cy="3371850"/>
          </a:xfrm>
          <a:prstGeom prst="rect">
            <a:avLst/>
          </a:prstGeom>
        </p:spPr>
      </p:pic>
    </p:spTree>
    <p:extLst>
      <p:ext uri="{BB962C8B-B14F-4D97-AF65-F5344CB8AC3E}">
        <p14:creationId xmlns:p14="http://schemas.microsoft.com/office/powerpoint/2010/main" val="951867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12</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8" y="1268760"/>
            <a:ext cx="4427538" cy="4824065"/>
          </a:xfrm>
        </p:spPr>
        <p:txBody>
          <a:bodyPr>
            <a:normAutofit/>
          </a:bodyPr>
          <a:lstStyle/>
          <a:p>
            <a:pPr lvl="1">
              <a:lnSpc>
                <a:spcPct val="170000"/>
              </a:lnSpc>
            </a:pPr>
            <a:r>
              <a:rPr lang="zh-CN" altLang="zh-CN" sz="1800" dirty="0">
                <a:effectLst/>
                <a:ea typeface="等线" panose="02010600030101010101" pitchFamily="2" charset="-122"/>
                <a:cs typeface="Times New Roman" panose="02020603050405020304" pitchFamily="18" charset="0"/>
              </a:rPr>
              <a:t>查看和编辑</a:t>
            </a:r>
            <a:r>
              <a:rPr lang="en-US" altLang="zh-CN" sz="1800" dirty="0">
                <a:effectLst/>
                <a:ea typeface="等线" panose="02010600030101010101" pitchFamily="2" charset="-122"/>
                <a:cs typeface="Times New Roman" panose="02020603050405020304" pitchFamily="18" charset="0"/>
              </a:rPr>
              <a:t>2D</a:t>
            </a:r>
            <a:r>
              <a:rPr lang="zh-CN" altLang="zh-CN" sz="1800" dirty="0">
                <a:effectLst/>
                <a:ea typeface="等线" panose="02010600030101010101" pitchFamily="2" charset="-122"/>
                <a:cs typeface="Times New Roman" panose="02020603050405020304" pitchFamily="18" charset="0"/>
              </a:rPr>
              <a:t>图像数据的参数值</a:t>
            </a:r>
            <a:endParaRPr lang="en-US" altLang="zh-CN" sz="1800" dirty="0">
              <a:effectLst/>
              <a:ea typeface="等线" panose="02010600030101010101" pitchFamily="2" charset="-122"/>
              <a:cs typeface="Times New Roman" panose="02020603050405020304" pitchFamily="18" charset="0"/>
            </a:endParaRPr>
          </a:p>
          <a:p>
            <a:pPr lvl="2"/>
            <a:r>
              <a:rPr lang="zh-CN" altLang="en-US" b="1" dirty="0">
                <a:solidFill>
                  <a:srgbClr val="FF0000"/>
                </a:solidFill>
              </a:rPr>
              <a:t>①</a:t>
            </a:r>
            <a:r>
              <a:rPr lang="zh-CN" altLang="en-US" dirty="0"/>
              <a:t>单击</a:t>
            </a:r>
            <a:r>
              <a:rPr lang="en-US" altLang="zh-CN" dirty="0"/>
              <a:t>2D-Image</a:t>
            </a:r>
            <a:r>
              <a:rPr lang="zh-CN" altLang="en-US" dirty="0"/>
              <a:t>选项卡。</a:t>
            </a:r>
          </a:p>
          <a:p>
            <a:pPr lvl="2"/>
            <a:r>
              <a:rPr lang="zh-CN" altLang="en-US" b="1" dirty="0">
                <a:solidFill>
                  <a:srgbClr val="FF0000"/>
                </a:solidFill>
              </a:rPr>
              <a:t>②</a:t>
            </a:r>
            <a:r>
              <a:rPr lang="zh-CN" altLang="en-US" dirty="0"/>
              <a:t>在图像传感器上方的列表中选择一个相机。</a:t>
            </a:r>
          </a:p>
          <a:p>
            <a:pPr lvl="2"/>
            <a:r>
              <a:rPr lang="zh-CN" altLang="en-US" b="1" dirty="0">
                <a:solidFill>
                  <a:srgbClr val="FF0000"/>
                </a:solidFill>
              </a:rPr>
              <a:t>③</a:t>
            </a:r>
            <a:r>
              <a:rPr lang="zh-CN" altLang="en-US" dirty="0"/>
              <a:t>点击开始►。</a:t>
            </a:r>
          </a:p>
          <a:p>
            <a:pPr lvl="2"/>
            <a:r>
              <a:rPr lang="zh-CN" altLang="en-US" b="1" dirty="0">
                <a:solidFill>
                  <a:srgbClr val="FF0000"/>
                </a:solidFill>
              </a:rPr>
              <a:t>④</a:t>
            </a:r>
            <a:r>
              <a:rPr lang="zh-CN" altLang="en-US" dirty="0"/>
              <a:t>单击 样式快捷键可暂时增加曝光时间，并获得更明亮的激光线视图。</a:t>
            </a:r>
          </a:p>
          <a:p>
            <a:pPr lvl="2"/>
            <a:r>
              <a:rPr lang="zh-CN" altLang="en-US" b="1" dirty="0">
                <a:solidFill>
                  <a:srgbClr val="FF0000"/>
                </a:solidFill>
              </a:rPr>
              <a:t>⑤</a:t>
            </a:r>
            <a:r>
              <a:rPr lang="zh-CN" altLang="en-US" dirty="0"/>
              <a:t>调整相机位置，使激光线位于感兴趣区域的中心。</a:t>
            </a:r>
          </a:p>
          <a:p>
            <a:pPr lvl="2"/>
            <a:r>
              <a:rPr lang="zh-CN" altLang="en-US" b="1" dirty="0">
                <a:solidFill>
                  <a:srgbClr val="FF0000"/>
                </a:solidFill>
              </a:rPr>
              <a:t>⑥</a:t>
            </a:r>
            <a:r>
              <a:rPr lang="zh-CN" altLang="en-US" dirty="0"/>
              <a:t>松开增强曝光 。</a:t>
            </a:r>
          </a:p>
          <a:p>
            <a:pPr lvl="2"/>
            <a:r>
              <a:rPr lang="zh-CN" altLang="en-US" b="1" dirty="0">
                <a:solidFill>
                  <a:srgbClr val="FF0000"/>
                </a:solidFill>
              </a:rPr>
              <a:t>⑦</a:t>
            </a:r>
            <a:r>
              <a:rPr lang="zh-CN" altLang="en-US" dirty="0"/>
              <a:t>查看</a:t>
            </a:r>
            <a:r>
              <a:rPr lang="en-US" altLang="zh-CN" dirty="0"/>
              <a:t>2D</a:t>
            </a:r>
            <a:r>
              <a:rPr lang="zh-CN" altLang="en-US" dirty="0"/>
              <a:t>图像并进行以下调整：</a:t>
            </a:r>
          </a:p>
          <a:p>
            <a:pPr lvl="3"/>
            <a:r>
              <a:rPr lang="zh-CN" altLang="en-US" dirty="0"/>
              <a:t>调整相机焦距，使激光线尽可能窄和聚焦。</a:t>
            </a:r>
          </a:p>
          <a:p>
            <a:pPr lvl="3"/>
            <a:r>
              <a:rPr lang="zh-CN" altLang="en-US" dirty="0"/>
              <a:t>调整相机光圈或编辑曝光时间参数值，设置激光线的宽度和激光线与背景的对比度。</a:t>
            </a:r>
          </a:p>
          <a:p>
            <a:pPr lvl="3"/>
            <a:r>
              <a:rPr lang="zh-CN" altLang="en-US" dirty="0"/>
              <a:t>最佳条件取决于摄像机设置和测量情况。最佳情况下，激光线应为</a:t>
            </a:r>
            <a:r>
              <a:rPr lang="en-US" altLang="zh-CN" dirty="0"/>
              <a:t>3-5</a:t>
            </a:r>
            <a:r>
              <a:rPr lang="zh-CN" altLang="en-US" dirty="0"/>
              <a:t>个像素宽，最大强度为</a:t>
            </a:r>
            <a:r>
              <a:rPr lang="en-US" altLang="zh-CN" dirty="0"/>
              <a:t>240</a:t>
            </a:r>
            <a:r>
              <a:rPr lang="zh-CN" altLang="en-US" dirty="0"/>
              <a:t>，而背景像素的强度低于设定的检测阈值</a:t>
            </a:r>
            <a:r>
              <a:rPr lang="en-US" altLang="zh-CN" dirty="0"/>
              <a:t>Detection Threshold</a:t>
            </a:r>
            <a:r>
              <a:rPr lang="zh-CN" altLang="en-US" dirty="0"/>
              <a:t>参数值。</a:t>
            </a:r>
          </a:p>
          <a:p>
            <a:pPr lvl="2"/>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2 Stream Setup</a:t>
            </a:r>
            <a:r>
              <a:rPr lang="zh-CN" altLang="en-US" dirty="0"/>
              <a:t>操作</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en-US" altLang="zh-CN" dirty="0"/>
              <a:t>2D Image 2D</a:t>
            </a:r>
            <a:r>
              <a:rPr lang="zh-CN" altLang="en-US" dirty="0"/>
              <a:t>图像设置</a:t>
            </a:r>
            <a:endParaRPr lang="en-US" dirty="0"/>
          </a:p>
        </p:txBody>
      </p:sp>
      <p:pic>
        <p:nvPicPr>
          <p:cNvPr id="18" name="图片 17">
            <a:extLst>
              <a:ext uri="{FF2B5EF4-FFF2-40B4-BE49-F238E27FC236}">
                <a16:creationId xmlns:a16="http://schemas.microsoft.com/office/drawing/2014/main" id="{478D9770-483A-46E4-84C6-0F04A64B4FCC}"/>
              </a:ext>
            </a:extLst>
          </p:cNvPr>
          <p:cNvPicPr/>
          <p:nvPr/>
        </p:nvPicPr>
        <p:blipFill>
          <a:blip r:embed="rId2"/>
          <a:stretch>
            <a:fillRect/>
          </a:stretch>
        </p:blipFill>
        <p:spPr>
          <a:xfrm>
            <a:off x="5224557" y="1700808"/>
            <a:ext cx="6400800" cy="3303270"/>
          </a:xfrm>
          <a:prstGeom prst="rect">
            <a:avLst/>
          </a:prstGeom>
        </p:spPr>
      </p:pic>
    </p:spTree>
    <p:extLst>
      <p:ext uri="{BB962C8B-B14F-4D97-AF65-F5344CB8AC3E}">
        <p14:creationId xmlns:p14="http://schemas.microsoft.com/office/powerpoint/2010/main" val="187004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13</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8" y="1268760"/>
            <a:ext cx="4427538" cy="4824065"/>
          </a:xfrm>
        </p:spPr>
        <p:txBody>
          <a:bodyPr>
            <a:normAutofit/>
          </a:bodyPr>
          <a:lstStyle/>
          <a:p>
            <a:pPr lvl="1">
              <a:lnSpc>
                <a:spcPct val="170000"/>
              </a:lnSpc>
            </a:pPr>
            <a:r>
              <a:rPr lang="zh-CN" altLang="en-US" sz="1800" dirty="0">
                <a:effectLst/>
                <a:ea typeface="等线" panose="02010600030101010101" pitchFamily="2" charset="-122"/>
                <a:cs typeface="Times New Roman" panose="02020603050405020304" pitchFamily="18" charset="0"/>
              </a:rPr>
              <a:t>设置传感器图像的参数值</a:t>
            </a:r>
            <a:endParaRPr lang="en-US" altLang="zh-CN" sz="1800" dirty="0">
              <a:effectLst/>
              <a:ea typeface="等线" panose="02010600030101010101" pitchFamily="2" charset="-122"/>
              <a:cs typeface="Times New Roman" panose="02020603050405020304" pitchFamily="18" charset="0"/>
            </a:endParaRPr>
          </a:p>
          <a:p>
            <a:pPr lvl="2"/>
            <a:r>
              <a:rPr lang="zh-CN" altLang="en-US" b="1" dirty="0">
                <a:solidFill>
                  <a:srgbClr val="FF0000"/>
                </a:solidFill>
              </a:rPr>
              <a:t>①</a:t>
            </a:r>
            <a:r>
              <a:rPr lang="zh-CN" altLang="en-US" dirty="0"/>
              <a:t>停止图像采集■。</a:t>
            </a:r>
          </a:p>
          <a:p>
            <a:pPr lvl="2"/>
            <a:r>
              <a:rPr lang="zh-CN" altLang="en-US" b="1" dirty="0">
                <a:solidFill>
                  <a:srgbClr val="FF0000"/>
                </a:solidFill>
              </a:rPr>
              <a:t>②</a:t>
            </a:r>
            <a:r>
              <a:rPr lang="zh-CN" altLang="en-US" dirty="0"/>
              <a:t>编辑图像查看器右侧传感器部分的参数值。主要设置曝光时间</a:t>
            </a:r>
            <a:r>
              <a:rPr lang="en-US" altLang="zh-CN" dirty="0"/>
              <a:t>exposure time</a:t>
            </a:r>
            <a:r>
              <a:rPr lang="zh-CN" altLang="en-US" dirty="0"/>
              <a:t>，其它一般默认即可，有必要再进行调节。</a:t>
            </a:r>
          </a:p>
          <a:p>
            <a:pPr lvl="2"/>
            <a:r>
              <a:rPr lang="zh-CN" altLang="en-US" b="1" dirty="0">
                <a:solidFill>
                  <a:srgbClr val="FF0000"/>
                </a:solidFill>
              </a:rPr>
              <a:t>③</a:t>
            </a:r>
            <a:r>
              <a:rPr lang="zh-CN" altLang="en-US" dirty="0"/>
              <a:t>单击开始按钮▶，获取并查看当前参数值的图像。</a:t>
            </a:r>
          </a:p>
          <a:p>
            <a:pPr lvl="2"/>
            <a:endParaRPr lang="en-US" altLang="zh-CN" dirty="0"/>
          </a:p>
          <a:p>
            <a:pPr lvl="2"/>
            <a:r>
              <a:rPr lang="zh-CN" altLang="en-US" dirty="0"/>
              <a:t>如果需要，停止图像采集并重复步骤</a:t>
            </a:r>
            <a:r>
              <a:rPr lang="zh-CN" altLang="en-US" b="1" dirty="0">
                <a:solidFill>
                  <a:srgbClr val="FF0000"/>
                </a:solidFill>
              </a:rPr>
              <a:t>①②</a:t>
            </a:r>
            <a:r>
              <a:rPr lang="zh-CN" altLang="en-US" dirty="0"/>
              <a:t>，直到传感器图像看起来良好。</a:t>
            </a:r>
          </a:p>
          <a:p>
            <a:pPr lvl="2"/>
            <a:endParaRPr lang="en-US" altLang="zh-CN" b="1" dirty="0">
              <a:solidFill>
                <a:srgbClr val="FF0000"/>
              </a:solidFill>
            </a:endParaRPr>
          </a:p>
          <a:p>
            <a:pPr lvl="2"/>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2 Stream Setup</a:t>
            </a:r>
            <a:r>
              <a:rPr lang="zh-CN" altLang="en-US" dirty="0"/>
              <a:t>操作</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en-US" altLang="zh-CN" dirty="0"/>
              <a:t>2D Image 2D</a:t>
            </a:r>
            <a:r>
              <a:rPr lang="zh-CN" altLang="en-US" dirty="0"/>
              <a:t>图像设置</a:t>
            </a:r>
            <a:endParaRPr lang="en-US" dirty="0"/>
          </a:p>
        </p:txBody>
      </p:sp>
      <p:pic>
        <p:nvPicPr>
          <p:cNvPr id="9" name="图片 8">
            <a:extLst>
              <a:ext uri="{FF2B5EF4-FFF2-40B4-BE49-F238E27FC236}">
                <a16:creationId xmlns:a16="http://schemas.microsoft.com/office/drawing/2014/main" id="{0EFAEAF9-C407-45D1-A2E6-66A121A623AA}"/>
              </a:ext>
            </a:extLst>
          </p:cNvPr>
          <p:cNvPicPr/>
          <p:nvPr/>
        </p:nvPicPr>
        <p:blipFill>
          <a:blip r:embed="rId2"/>
          <a:stretch>
            <a:fillRect/>
          </a:stretch>
        </p:blipFill>
        <p:spPr>
          <a:xfrm>
            <a:off x="5195887" y="1628800"/>
            <a:ext cx="6645910" cy="3397250"/>
          </a:xfrm>
          <a:prstGeom prst="rect">
            <a:avLst/>
          </a:prstGeom>
        </p:spPr>
      </p:pic>
    </p:spTree>
    <p:extLst>
      <p:ext uri="{BB962C8B-B14F-4D97-AF65-F5344CB8AC3E}">
        <p14:creationId xmlns:p14="http://schemas.microsoft.com/office/powerpoint/2010/main" val="87235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14</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8" y="1268760"/>
            <a:ext cx="4427538" cy="4824065"/>
          </a:xfrm>
        </p:spPr>
        <p:txBody>
          <a:bodyPr>
            <a:normAutofit/>
          </a:bodyPr>
          <a:lstStyle/>
          <a:p>
            <a:pPr lvl="1">
              <a:lnSpc>
                <a:spcPct val="170000"/>
              </a:lnSpc>
            </a:pPr>
            <a:r>
              <a:rPr lang="zh-CN" altLang="en-US" sz="1800" dirty="0">
                <a:effectLst/>
                <a:ea typeface="等线" panose="02010600030101010101" pitchFamily="2" charset="-122"/>
                <a:cs typeface="Times New Roman" panose="02020603050405020304" pitchFamily="18" charset="0"/>
              </a:rPr>
              <a:t>设置</a:t>
            </a:r>
            <a:r>
              <a:rPr lang="en-US" altLang="zh-CN" sz="1800" dirty="0">
                <a:effectLst/>
                <a:ea typeface="等线" panose="02010600030101010101" pitchFamily="2" charset="-122"/>
                <a:cs typeface="Times New Roman" panose="02020603050405020304" pitchFamily="18" charset="0"/>
              </a:rPr>
              <a:t>3D</a:t>
            </a:r>
            <a:r>
              <a:rPr lang="zh-CN" altLang="en-US" sz="1800" dirty="0">
                <a:effectLst/>
                <a:ea typeface="等线" panose="02010600030101010101" pitchFamily="2" charset="-122"/>
                <a:cs typeface="Times New Roman" panose="02020603050405020304" pitchFamily="18" charset="0"/>
              </a:rPr>
              <a:t>提取区域</a:t>
            </a:r>
            <a:endParaRPr lang="en-US" altLang="zh-CN" sz="1800" dirty="0">
              <a:effectLst/>
              <a:ea typeface="等线" panose="02010600030101010101" pitchFamily="2" charset="-122"/>
              <a:cs typeface="Times New Roman" panose="02020603050405020304" pitchFamily="18" charset="0"/>
            </a:endParaRPr>
          </a:p>
          <a:p>
            <a:pPr lvl="2"/>
            <a:r>
              <a:rPr lang="zh-CN" altLang="en-US" dirty="0"/>
              <a:t>选中“</a:t>
            </a:r>
            <a:r>
              <a:rPr lang="en-US" altLang="zh-CN" dirty="0"/>
              <a:t>show area in 2d Image”</a:t>
            </a:r>
            <a:r>
              <a:rPr lang="zh-CN" altLang="en-US" dirty="0"/>
              <a:t>以查看感兴趣区域（</a:t>
            </a:r>
            <a:r>
              <a:rPr lang="en-US" altLang="zh-CN" dirty="0"/>
              <a:t>AOI</a:t>
            </a:r>
            <a:r>
              <a:rPr lang="zh-CN" altLang="en-US" dirty="0"/>
              <a:t>），该区域表示要包含在生成</a:t>
            </a:r>
            <a:r>
              <a:rPr lang="en-US" altLang="zh-CN" dirty="0"/>
              <a:t>3D</a:t>
            </a:r>
            <a:r>
              <a:rPr lang="zh-CN" altLang="en-US" dirty="0"/>
              <a:t>图像数据中的图像部分。</a:t>
            </a:r>
            <a:r>
              <a:rPr lang="en-US" altLang="zh-CN" dirty="0"/>
              <a:t>AOI</a:t>
            </a:r>
            <a:r>
              <a:rPr lang="zh-CN" altLang="en-US" dirty="0"/>
              <a:t>在图像查看器中显示为蓝色区域。</a:t>
            </a:r>
          </a:p>
          <a:p>
            <a:pPr lvl="2"/>
            <a:r>
              <a:rPr lang="zh-CN" altLang="en-US" dirty="0"/>
              <a:t>编辑</a:t>
            </a:r>
            <a:r>
              <a:rPr lang="en-US" altLang="zh-CN" dirty="0"/>
              <a:t>AOI</a:t>
            </a:r>
            <a:r>
              <a:rPr lang="zh-CN" altLang="en-US" dirty="0"/>
              <a:t>：</a:t>
            </a:r>
          </a:p>
          <a:p>
            <a:pPr lvl="2"/>
            <a:r>
              <a:rPr lang="zh-CN" altLang="en-US" b="1" dirty="0">
                <a:solidFill>
                  <a:srgbClr val="FF0000"/>
                </a:solidFill>
              </a:rPr>
              <a:t>①</a:t>
            </a:r>
            <a:r>
              <a:rPr lang="zh-CN" altLang="en-US" dirty="0"/>
              <a:t>停止图像采集。</a:t>
            </a:r>
          </a:p>
          <a:p>
            <a:pPr lvl="2"/>
            <a:r>
              <a:rPr lang="zh-CN" altLang="en-US" b="1" dirty="0">
                <a:solidFill>
                  <a:srgbClr val="FF0000"/>
                </a:solidFill>
              </a:rPr>
              <a:t>②</a:t>
            </a:r>
            <a:r>
              <a:rPr lang="zh-CN" altLang="en-US" dirty="0"/>
              <a:t>编辑</a:t>
            </a:r>
            <a:r>
              <a:rPr lang="en-US" altLang="zh-CN" dirty="0"/>
              <a:t>AOI</a:t>
            </a:r>
            <a:r>
              <a:rPr lang="zh-CN" altLang="en-US" dirty="0"/>
              <a:t>：</a:t>
            </a:r>
          </a:p>
          <a:p>
            <a:pPr lvl="3"/>
            <a:r>
              <a:rPr lang="zh-CN" altLang="en-US" dirty="0"/>
              <a:t>通过单击并拖动蓝色区域的中心，或通过编辑传感器区域中的起始行</a:t>
            </a:r>
            <a:r>
              <a:rPr lang="en-US" altLang="zh-CN" dirty="0"/>
              <a:t>Offset X</a:t>
            </a:r>
            <a:r>
              <a:rPr lang="zh-CN" altLang="en-US" dirty="0"/>
              <a:t>和起始列</a:t>
            </a:r>
            <a:r>
              <a:rPr lang="en-US" altLang="zh-CN" dirty="0"/>
              <a:t>Offset Y</a:t>
            </a:r>
            <a:r>
              <a:rPr lang="zh-CN" altLang="en-US" dirty="0"/>
              <a:t>参数值来移动</a:t>
            </a:r>
            <a:r>
              <a:rPr lang="en-US" altLang="zh-CN" dirty="0"/>
              <a:t>AOI</a:t>
            </a:r>
            <a:r>
              <a:rPr lang="en-US" altLang="zh-CN" b="1" dirty="0">
                <a:solidFill>
                  <a:srgbClr val="FF0000"/>
                </a:solidFill>
              </a:rPr>
              <a:t>③</a:t>
            </a:r>
            <a:r>
              <a:rPr lang="zh-CN" altLang="en-US" b="1" dirty="0">
                <a:solidFill>
                  <a:srgbClr val="FF0000"/>
                </a:solidFill>
              </a:rPr>
              <a:t>。</a:t>
            </a:r>
          </a:p>
          <a:p>
            <a:pPr lvl="3"/>
            <a:r>
              <a:rPr lang="zh-CN" altLang="en-US" dirty="0"/>
              <a:t>通过拖动图像的边缘（箭头指示），或编辑参数中的宽度</a:t>
            </a:r>
            <a:r>
              <a:rPr lang="en-US" altLang="zh-CN" dirty="0"/>
              <a:t>Width</a:t>
            </a:r>
            <a:r>
              <a:rPr lang="zh-CN" altLang="en-US" dirty="0"/>
              <a:t>和列数</a:t>
            </a:r>
            <a:r>
              <a:rPr lang="en-US" altLang="zh-CN" dirty="0"/>
              <a:t>Height</a:t>
            </a:r>
            <a:r>
              <a:rPr lang="zh-CN" altLang="en-US" dirty="0"/>
              <a:t>参数值来更改</a:t>
            </a:r>
            <a:r>
              <a:rPr lang="en-US" altLang="zh-CN" dirty="0"/>
              <a:t>AOI</a:t>
            </a:r>
            <a:r>
              <a:rPr lang="zh-CN" altLang="en-US" dirty="0"/>
              <a:t>的尺寸。</a:t>
            </a:r>
          </a:p>
          <a:p>
            <a:pPr lvl="2"/>
            <a:endParaRPr lang="en-US" altLang="zh-CN" b="1" dirty="0">
              <a:solidFill>
                <a:srgbClr val="FF0000"/>
              </a:solidFill>
            </a:endParaRPr>
          </a:p>
          <a:p>
            <a:pPr marL="0" lvl="2" indent="0">
              <a:buNone/>
            </a:pPr>
            <a:endParaRPr lang="en-US" altLang="zh-CN" b="1" dirty="0">
              <a:solidFill>
                <a:srgbClr val="FF0000"/>
              </a:solidFill>
            </a:endParaRPr>
          </a:p>
          <a:p>
            <a:pPr lvl="2"/>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2 Stream Setup</a:t>
            </a:r>
            <a:r>
              <a:rPr lang="zh-CN" altLang="en-US" dirty="0"/>
              <a:t>操作</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en-US" altLang="zh-CN" dirty="0"/>
              <a:t>2D Image 2D</a:t>
            </a:r>
            <a:r>
              <a:rPr lang="zh-CN" altLang="en-US" dirty="0"/>
              <a:t>图像设置</a:t>
            </a:r>
            <a:endParaRPr lang="en-US" dirty="0"/>
          </a:p>
        </p:txBody>
      </p:sp>
      <p:pic>
        <p:nvPicPr>
          <p:cNvPr id="10" name="图片 9">
            <a:extLst>
              <a:ext uri="{FF2B5EF4-FFF2-40B4-BE49-F238E27FC236}">
                <a16:creationId xmlns:a16="http://schemas.microsoft.com/office/drawing/2014/main" id="{6AFD7E96-9664-4694-BFBA-8E6C912AD45E}"/>
              </a:ext>
            </a:extLst>
          </p:cNvPr>
          <p:cNvPicPr/>
          <p:nvPr/>
        </p:nvPicPr>
        <p:blipFill>
          <a:blip r:embed="rId2"/>
          <a:stretch>
            <a:fillRect/>
          </a:stretch>
        </p:blipFill>
        <p:spPr>
          <a:xfrm>
            <a:off x="5303912" y="1988840"/>
            <a:ext cx="6645910" cy="2650490"/>
          </a:xfrm>
          <a:prstGeom prst="rect">
            <a:avLst/>
          </a:prstGeom>
        </p:spPr>
      </p:pic>
    </p:spTree>
    <p:extLst>
      <p:ext uri="{BB962C8B-B14F-4D97-AF65-F5344CB8AC3E}">
        <p14:creationId xmlns:p14="http://schemas.microsoft.com/office/powerpoint/2010/main" val="30067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15</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8" y="1268760"/>
            <a:ext cx="4427538" cy="4824065"/>
          </a:xfrm>
        </p:spPr>
        <p:txBody>
          <a:bodyPr>
            <a:normAutofit/>
          </a:bodyPr>
          <a:lstStyle/>
          <a:p>
            <a:pPr lvl="1">
              <a:lnSpc>
                <a:spcPct val="170000"/>
              </a:lnSpc>
            </a:pPr>
            <a:r>
              <a:rPr lang="en-US" altLang="zh-CN" sz="1800" dirty="0">
                <a:effectLst/>
                <a:ea typeface="等线" panose="02010600030101010101" pitchFamily="2" charset="-122"/>
                <a:cs typeface="Times New Roman" panose="02020603050405020304" pitchFamily="18" charset="0"/>
              </a:rPr>
              <a:t>3D Image</a:t>
            </a:r>
            <a:r>
              <a:rPr lang="zh-CN" altLang="en-US" sz="1800" dirty="0">
                <a:effectLst/>
                <a:ea typeface="等线" panose="02010600030101010101" pitchFamily="2" charset="-122"/>
                <a:cs typeface="Times New Roman" panose="02020603050405020304" pitchFamily="18" charset="0"/>
              </a:rPr>
              <a:t>界面介绍</a:t>
            </a:r>
            <a:endParaRPr lang="en-US" altLang="zh-CN" sz="1800" dirty="0">
              <a:effectLst/>
              <a:ea typeface="等线" panose="02010600030101010101" pitchFamily="2" charset="-122"/>
              <a:cs typeface="Times New Roman" panose="02020603050405020304" pitchFamily="18" charset="0"/>
            </a:endParaRPr>
          </a:p>
          <a:p>
            <a:pPr marL="0" lvl="2" indent="0">
              <a:buNone/>
            </a:pPr>
            <a:r>
              <a:rPr lang="en-US" altLang="zh-CN" sz="900" dirty="0">
                <a:solidFill>
                  <a:schemeClr val="bg2"/>
                </a:solidFill>
              </a:rPr>
              <a:t>※</a:t>
            </a:r>
            <a:r>
              <a:rPr lang="zh-CN" altLang="en-US" sz="900" dirty="0">
                <a:solidFill>
                  <a:schemeClr val="bg2"/>
                </a:solidFill>
              </a:rPr>
              <a:t>：下图未标注快捷键同</a:t>
            </a:r>
            <a:r>
              <a:rPr lang="en-US" altLang="zh-CN" sz="900" dirty="0">
                <a:solidFill>
                  <a:schemeClr val="bg2"/>
                </a:solidFill>
              </a:rPr>
              <a:t>2D Image</a:t>
            </a:r>
            <a:r>
              <a:rPr lang="zh-CN" altLang="en-US" sz="900" dirty="0">
                <a:solidFill>
                  <a:schemeClr val="bg2"/>
                </a:solidFill>
              </a:rPr>
              <a:t>界面</a:t>
            </a:r>
          </a:p>
          <a:p>
            <a:pPr lvl="2"/>
            <a:r>
              <a:rPr lang="zh-CN" altLang="en-US" b="1" dirty="0">
                <a:solidFill>
                  <a:srgbClr val="FF0000"/>
                </a:solidFill>
              </a:rPr>
              <a:t>①</a:t>
            </a:r>
            <a:r>
              <a:rPr lang="zh-CN" altLang="en-US" dirty="0"/>
              <a:t>选择显示</a:t>
            </a:r>
            <a:r>
              <a:rPr lang="en-US" altLang="zh-CN" dirty="0"/>
              <a:t>Range</a:t>
            </a:r>
            <a:r>
              <a:rPr lang="zh-CN" altLang="en-US" dirty="0"/>
              <a:t>、</a:t>
            </a:r>
            <a:r>
              <a:rPr lang="en-US" altLang="zh-CN" dirty="0"/>
              <a:t>Reflectance</a:t>
            </a:r>
            <a:r>
              <a:rPr lang="zh-CN" altLang="en-US" dirty="0"/>
              <a:t>等图像</a:t>
            </a:r>
          </a:p>
          <a:p>
            <a:pPr lvl="2"/>
            <a:r>
              <a:rPr lang="zh-CN" altLang="en-US" b="1" dirty="0">
                <a:solidFill>
                  <a:srgbClr val="FF0000"/>
                </a:solidFill>
              </a:rPr>
              <a:t>②</a:t>
            </a:r>
            <a:r>
              <a:rPr lang="zh-CN" altLang="en-US" dirty="0"/>
              <a:t>设置显示的高度图的显示颜色</a:t>
            </a:r>
          </a:p>
          <a:p>
            <a:pPr lvl="2"/>
            <a:r>
              <a:rPr lang="zh-CN" altLang="en-US" b="1" dirty="0">
                <a:solidFill>
                  <a:srgbClr val="FF0000"/>
                </a:solidFill>
              </a:rPr>
              <a:t>③</a:t>
            </a:r>
            <a:r>
              <a:rPr lang="zh-CN" altLang="en-US" dirty="0"/>
              <a:t>设置</a:t>
            </a:r>
            <a:r>
              <a:rPr lang="en-US" altLang="zh-CN" dirty="0"/>
              <a:t>Y</a:t>
            </a:r>
            <a:r>
              <a:rPr lang="zh-CN" altLang="en-US" dirty="0"/>
              <a:t>方向分辨率和显示比例</a:t>
            </a:r>
          </a:p>
          <a:p>
            <a:pPr lvl="2"/>
            <a:r>
              <a:rPr lang="zh-CN" altLang="en-US" b="1" dirty="0">
                <a:solidFill>
                  <a:srgbClr val="FF0000"/>
                </a:solidFill>
              </a:rPr>
              <a:t>④</a:t>
            </a:r>
            <a:r>
              <a:rPr lang="en-US" altLang="zh-CN" dirty="0"/>
              <a:t>2D</a:t>
            </a:r>
            <a:r>
              <a:rPr lang="zh-CN" altLang="en-US" dirty="0"/>
              <a:t>显示刷新频率（</a:t>
            </a:r>
            <a:r>
              <a:rPr lang="en-US" altLang="zh-CN" dirty="0"/>
              <a:t>Hz</a:t>
            </a:r>
            <a:r>
              <a:rPr lang="zh-CN" altLang="en-US" dirty="0"/>
              <a:t>）</a:t>
            </a:r>
          </a:p>
          <a:p>
            <a:pPr lvl="2"/>
            <a:r>
              <a:rPr lang="zh-CN" altLang="en-US" b="1" dirty="0">
                <a:solidFill>
                  <a:srgbClr val="FF0000"/>
                </a:solidFill>
              </a:rPr>
              <a:t>⑤</a:t>
            </a:r>
            <a:r>
              <a:rPr lang="zh-CN" altLang="en-US" dirty="0"/>
              <a:t>切换到</a:t>
            </a:r>
            <a:r>
              <a:rPr lang="en-US" altLang="zh-CN" dirty="0"/>
              <a:t>3D</a:t>
            </a:r>
            <a:r>
              <a:rPr lang="zh-CN" altLang="en-US" dirty="0"/>
              <a:t>显示模式（切换后快捷菜单会有所变化，可以把鼠标悬停的相应位置查看注释）</a:t>
            </a:r>
          </a:p>
          <a:p>
            <a:pPr lvl="2"/>
            <a:endParaRPr lang="en-US" altLang="zh-CN" b="1" dirty="0">
              <a:solidFill>
                <a:srgbClr val="FF0000"/>
              </a:solidFill>
            </a:endParaRPr>
          </a:p>
          <a:p>
            <a:pPr marL="0" lvl="2" indent="0">
              <a:buNone/>
            </a:pPr>
            <a:endParaRPr lang="en-US" altLang="zh-CN" b="1" dirty="0">
              <a:solidFill>
                <a:srgbClr val="FF0000"/>
              </a:solidFill>
            </a:endParaRPr>
          </a:p>
          <a:p>
            <a:pPr lvl="2"/>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2 Stream Setup</a:t>
            </a:r>
            <a:r>
              <a:rPr lang="zh-CN" altLang="en-US" dirty="0"/>
              <a:t>操作</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en-US" altLang="zh-CN" dirty="0"/>
              <a:t>3D Image 3D</a:t>
            </a:r>
            <a:r>
              <a:rPr lang="zh-CN" altLang="en-US" dirty="0"/>
              <a:t>图像设置</a:t>
            </a:r>
            <a:endParaRPr lang="en-US" dirty="0"/>
          </a:p>
        </p:txBody>
      </p:sp>
      <p:pic>
        <p:nvPicPr>
          <p:cNvPr id="9" name="图片 8">
            <a:extLst>
              <a:ext uri="{FF2B5EF4-FFF2-40B4-BE49-F238E27FC236}">
                <a16:creationId xmlns:a16="http://schemas.microsoft.com/office/drawing/2014/main" id="{A4C1C098-F6E2-49DC-9EB2-3A3BEC359146}"/>
              </a:ext>
            </a:extLst>
          </p:cNvPr>
          <p:cNvPicPr/>
          <p:nvPr/>
        </p:nvPicPr>
        <p:blipFill>
          <a:blip r:embed="rId2"/>
          <a:stretch>
            <a:fillRect/>
          </a:stretch>
        </p:blipFill>
        <p:spPr>
          <a:xfrm>
            <a:off x="4943872" y="1457120"/>
            <a:ext cx="6645910" cy="4081145"/>
          </a:xfrm>
          <a:prstGeom prst="rect">
            <a:avLst/>
          </a:prstGeom>
        </p:spPr>
      </p:pic>
    </p:spTree>
    <p:extLst>
      <p:ext uri="{BB962C8B-B14F-4D97-AF65-F5344CB8AC3E}">
        <p14:creationId xmlns:p14="http://schemas.microsoft.com/office/powerpoint/2010/main" val="111017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16</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8" y="1268760"/>
            <a:ext cx="4356050" cy="4968552"/>
          </a:xfrm>
        </p:spPr>
        <p:txBody>
          <a:bodyPr>
            <a:normAutofit/>
          </a:bodyPr>
          <a:lstStyle/>
          <a:p>
            <a:pPr lvl="1">
              <a:lnSpc>
                <a:spcPct val="170000"/>
              </a:lnSpc>
            </a:pPr>
            <a:r>
              <a:rPr lang="en-US" altLang="zh-CN" sz="1800" dirty="0">
                <a:effectLst/>
                <a:ea typeface="等线" panose="02010600030101010101" pitchFamily="2" charset="-122"/>
                <a:cs typeface="Times New Roman" panose="02020603050405020304" pitchFamily="18" charset="0"/>
              </a:rPr>
              <a:t>3D Image</a:t>
            </a:r>
            <a:r>
              <a:rPr lang="zh-CN" altLang="en-US" sz="1800" dirty="0">
                <a:effectLst/>
                <a:ea typeface="等线" panose="02010600030101010101" pitchFamily="2" charset="-122"/>
                <a:cs typeface="Times New Roman" panose="02020603050405020304" pitchFamily="18" charset="0"/>
              </a:rPr>
              <a:t>界面介绍</a:t>
            </a:r>
            <a:endParaRPr lang="en-US" altLang="zh-CN" sz="1800" dirty="0">
              <a:effectLst/>
              <a:ea typeface="等线" panose="02010600030101010101" pitchFamily="2" charset="-122"/>
              <a:cs typeface="Times New Roman" panose="02020603050405020304" pitchFamily="18" charset="0"/>
            </a:endParaRPr>
          </a:p>
          <a:p>
            <a:pPr lvl="2"/>
            <a:r>
              <a:rPr lang="zh-CN" altLang="en-US" sz="1500" b="1" dirty="0">
                <a:solidFill>
                  <a:schemeClr val="accent6"/>
                </a:solidFill>
              </a:rPr>
              <a:t>①</a:t>
            </a:r>
            <a:r>
              <a:rPr lang="zh-CN" altLang="en-US" sz="1500" dirty="0"/>
              <a:t>使用</a:t>
            </a:r>
            <a:r>
              <a:rPr lang="en-US" altLang="zh-CN" sz="1500" dirty="0"/>
              <a:t>3D-Image</a:t>
            </a:r>
            <a:r>
              <a:rPr lang="zh-CN" altLang="en-US" sz="1500" dirty="0"/>
              <a:t>选项</a:t>
            </a:r>
            <a:endParaRPr lang="en-US" altLang="zh-CN" sz="1500" dirty="0"/>
          </a:p>
          <a:p>
            <a:pPr lvl="2"/>
            <a:r>
              <a:rPr lang="zh-CN" altLang="en-US" sz="1500" b="1" dirty="0">
                <a:solidFill>
                  <a:schemeClr val="accent6"/>
                </a:solidFill>
              </a:rPr>
              <a:t>②</a:t>
            </a:r>
            <a:r>
              <a:rPr lang="zh-CN" altLang="en-US" sz="1500" dirty="0"/>
              <a:t>点击停止按钮■。</a:t>
            </a:r>
          </a:p>
          <a:p>
            <a:pPr lvl="2"/>
            <a:r>
              <a:rPr lang="zh-CN" altLang="en-US" sz="1500" b="1" dirty="0">
                <a:solidFill>
                  <a:schemeClr val="accent6"/>
                </a:solidFill>
              </a:rPr>
              <a:t>③</a:t>
            </a:r>
            <a:r>
              <a:rPr lang="zh-CN" altLang="en-US" sz="1500" dirty="0"/>
              <a:t>设置</a:t>
            </a:r>
            <a:r>
              <a:rPr lang="en-US" altLang="zh-CN" sz="1500" dirty="0"/>
              <a:t>Profiles per Image</a:t>
            </a:r>
            <a:r>
              <a:rPr lang="zh-CN" altLang="en-US" sz="1500" dirty="0"/>
              <a:t>，即每张</a:t>
            </a:r>
            <a:r>
              <a:rPr lang="en-US" altLang="zh-CN" sz="1500" dirty="0"/>
              <a:t>3D</a:t>
            </a:r>
            <a:r>
              <a:rPr lang="zh-CN" altLang="en-US" sz="1500" dirty="0"/>
              <a:t>图像的轮廓线数，根据实际的</a:t>
            </a:r>
            <a:r>
              <a:rPr lang="en-US" altLang="zh-CN" sz="1500" dirty="0"/>
              <a:t>Y</a:t>
            </a:r>
            <a:r>
              <a:rPr lang="zh-CN" altLang="en-US" sz="1500" dirty="0"/>
              <a:t>方向分辨率和扫描物体实际长度来确定</a:t>
            </a:r>
          </a:p>
          <a:p>
            <a:pPr lvl="2"/>
            <a:r>
              <a:rPr lang="zh-CN" altLang="en-US" sz="1500" b="1" dirty="0">
                <a:solidFill>
                  <a:schemeClr val="accent6"/>
                </a:solidFill>
              </a:rPr>
              <a:t>④</a:t>
            </a:r>
            <a:r>
              <a:rPr lang="zh-CN" altLang="en-US" sz="1500" dirty="0"/>
              <a:t>设置图像包含的内容，</a:t>
            </a:r>
            <a:r>
              <a:rPr lang="en-US" altLang="zh-CN" sz="1500" dirty="0"/>
              <a:t>Range</a:t>
            </a:r>
            <a:r>
              <a:rPr lang="zh-CN" altLang="en-US" sz="1500" dirty="0"/>
              <a:t>，</a:t>
            </a:r>
            <a:r>
              <a:rPr lang="en-US" altLang="zh-CN" sz="1500" dirty="0"/>
              <a:t>Reflectance</a:t>
            </a:r>
            <a:r>
              <a:rPr lang="zh-CN" altLang="en-US" sz="1500" dirty="0"/>
              <a:t>，</a:t>
            </a:r>
            <a:r>
              <a:rPr lang="en-US" altLang="zh-CN" sz="1500" dirty="0"/>
              <a:t>Scatter</a:t>
            </a:r>
            <a:r>
              <a:rPr lang="zh-CN" altLang="en-US" sz="1500" dirty="0"/>
              <a:t>。</a:t>
            </a:r>
          </a:p>
          <a:p>
            <a:pPr lvl="2"/>
            <a:r>
              <a:rPr lang="zh-CN" altLang="en-US" sz="1500" b="1" dirty="0">
                <a:solidFill>
                  <a:schemeClr val="accent6"/>
                </a:solidFill>
              </a:rPr>
              <a:t>⑤</a:t>
            </a:r>
            <a:r>
              <a:rPr lang="zh-CN" altLang="en-US" sz="1500" dirty="0"/>
              <a:t>行触发设置</a:t>
            </a:r>
            <a:r>
              <a:rPr lang="en-US" altLang="zh-CN" sz="1500" dirty="0"/>
              <a:t>Profile Triggering</a:t>
            </a:r>
            <a:r>
              <a:rPr lang="zh-CN" altLang="en-US" sz="1500" dirty="0"/>
              <a:t>，</a:t>
            </a:r>
            <a:r>
              <a:rPr lang="en-US" altLang="zh-CN" sz="1500" dirty="0"/>
              <a:t>Free-running</a:t>
            </a:r>
            <a:r>
              <a:rPr lang="zh-CN" altLang="en-US" sz="1500" dirty="0"/>
              <a:t>模式⑥帧触发方式。</a:t>
            </a:r>
            <a:endParaRPr lang="en-US" altLang="zh-CN" sz="1500" dirty="0"/>
          </a:p>
          <a:p>
            <a:pPr lvl="2"/>
            <a:r>
              <a:rPr lang="zh-CN" altLang="en-US" sz="1500" b="1" dirty="0">
                <a:solidFill>
                  <a:schemeClr val="accent6"/>
                </a:solidFill>
              </a:rPr>
              <a:t>⑦</a:t>
            </a:r>
            <a:r>
              <a:rPr lang="zh-CN" altLang="en-US" sz="1500" dirty="0"/>
              <a:t>设置完毕，点击开始采集一张图像。</a:t>
            </a:r>
          </a:p>
          <a:p>
            <a:pPr lvl="2"/>
            <a:r>
              <a:rPr lang="zh-CN" altLang="en-US" sz="1500" b="1" dirty="0">
                <a:solidFill>
                  <a:schemeClr val="accent6"/>
                </a:solidFill>
              </a:rPr>
              <a:t>⑧</a:t>
            </a:r>
            <a:r>
              <a:rPr lang="zh-CN" altLang="en-US" sz="1500" dirty="0"/>
              <a:t>加载标定文件</a:t>
            </a:r>
            <a:endParaRPr lang="en-US" altLang="zh-CN" b="1" dirty="0">
              <a:solidFill>
                <a:srgbClr val="FF0000"/>
              </a:solidFill>
            </a:endParaRPr>
          </a:p>
          <a:p>
            <a:pPr lvl="2"/>
            <a:endParaRPr lang="en-US" altLang="zh-CN" b="1" dirty="0">
              <a:solidFill>
                <a:srgbClr val="FF0000"/>
              </a:solidFill>
            </a:endParaRPr>
          </a:p>
          <a:p>
            <a:pPr lvl="2"/>
            <a:endParaRPr lang="en-US" altLang="zh-CN" b="1" dirty="0">
              <a:solidFill>
                <a:srgbClr val="FF0000"/>
              </a:solidFill>
            </a:endParaRPr>
          </a:p>
          <a:p>
            <a:pPr marL="0" lvl="2" indent="0">
              <a:buNone/>
            </a:pPr>
            <a:endParaRPr lang="en-US" altLang="zh-CN" b="1" dirty="0">
              <a:solidFill>
                <a:srgbClr val="FF0000"/>
              </a:solidFill>
            </a:endParaRPr>
          </a:p>
          <a:p>
            <a:pPr lvl="2"/>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2 Stream Setup</a:t>
            </a:r>
            <a:r>
              <a:rPr lang="zh-CN" altLang="en-US" dirty="0"/>
              <a:t>操作</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en-US" altLang="zh-CN" dirty="0"/>
              <a:t>3D Image 3D</a:t>
            </a:r>
            <a:r>
              <a:rPr lang="zh-CN" altLang="en-US" dirty="0"/>
              <a:t>图像设置</a:t>
            </a:r>
            <a:endParaRPr lang="en-US" dirty="0"/>
          </a:p>
        </p:txBody>
      </p:sp>
      <p:pic>
        <p:nvPicPr>
          <p:cNvPr id="11" name="图片 10">
            <a:extLst>
              <a:ext uri="{FF2B5EF4-FFF2-40B4-BE49-F238E27FC236}">
                <a16:creationId xmlns:a16="http://schemas.microsoft.com/office/drawing/2014/main" id="{25BD248D-6980-419E-919E-9A63C58BAF7A}"/>
              </a:ext>
            </a:extLst>
          </p:cNvPr>
          <p:cNvPicPr/>
          <p:nvPr/>
        </p:nvPicPr>
        <p:blipFill>
          <a:blip r:embed="rId2"/>
          <a:stretch>
            <a:fillRect/>
          </a:stretch>
        </p:blipFill>
        <p:spPr>
          <a:xfrm>
            <a:off x="5231904" y="3516287"/>
            <a:ext cx="5760640" cy="2789918"/>
          </a:xfrm>
          <a:prstGeom prst="rect">
            <a:avLst/>
          </a:prstGeom>
        </p:spPr>
      </p:pic>
      <p:pic>
        <p:nvPicPr>
          <p:cNvPr id="10" name="图片 9">
            <a:extLst>
              <a:ext uri="{FF2B5EF4-FFF2-40B4-BE49-F238E27FC236}">
                <a16:creationId xmlns:a16="http://schemas.microsoft.com/office/drawing/2014/main" id="{66FB58D9-B807-403E-8635-ECB11E0820FF}"/>
              </a:ext>
            </a:extLst>
          </p:cNvPr>
          <p:cNvPicPr/>
          <p:nvPr/>
        </p:nvPicPr>
        <p:blipFill>
          <a:blip r:embed="rId3"/>
          <a:stretch>
            <a:fillRect/>
          </a:stretch>
        </p:blipFill>
        <p:spPr>
          <a:xfrm>
            <a:off x="5231904" y="980728"/>
            <a:ext cx="5760640" cy="3748053"/>
          </a:xfrm>
          <a:prstGeom prst="rect">
            <a:avLst/>
          </a:prstGeom>
        </p:spPr>
      </p:pic>
    </p:spTree>
    <p:extLst>
      <p:ext uri="{BB962C8B-B14F-4D97-AF65-F5344CB8AC3E}">
        <p14:creationId xmlns:p14="http://schemas.microsoft.com/office/powerpoint/2010/main" val="280725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17</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8" y="1268760"/>
            <a:ext cx="1547738" cy="504056"/>
          </a:xfrm>
        </p:spPr>
        <p:txBody>
          <a:bodyPr>
            <a:normAutofit lnSpcReduction="10000"/>
          </a:bodyPr>
          <a:lstStyle/>
          <a:p>
            <a:pPr lvl="1">
              <a:lnSpc>
                <a:spcPct val="170000"/>
              </a:lnSpc>
            </a:pPr>
            <a:r>
              <a:rPr lang="zh-CN" altLang="en-US" sz="1800" dirty="0">
                <a:effectLst/>
                <a:ea typeface="等线" panose="02010600030101010101" pitchFamily="2" charset="-122"/>
                <a:cs typeface="Times New Roman" panose="02020603050405020304" pitchFamily="18" charset="0"/>
              </a:rPr>
              <a:t>其它参数</a:t>
            </a:r>
            <a:endParaRPr lang="en-US" altLang="zh-CN" sz="1800" dirty="0">
              <a:effectLst/>
              <a:ea typeface="等线" panose="02010600030101010101" pitchFamily="2" charset="-122"/>
              <a:cs typeface="Times New Roman" panose="02020603050405020304" pitchFamily="18" charset="0"/>
            </a:endParaRPr>
          </a:p>
          <a:p>
            <a:pPr lvl="2"/>
            <a:endParaRPr lang="en-US" altLang="zh-CN" b="1" dirty="0">
              <a:solidFill>
                <a:srgbClr val="FF0000"/>
              </a:solidFill>
            </a:endParaRPr>
          </a:p>
          <a:p>
            <a:pPr lvl="2"/>
            <a:endParaRPr lang="en-US" altLang="zh-CN" b="1" dirty="0">
              <a:solidFill>
                <a:srgbClr val="FF0000"/>
              </a:solidFill>
            </a:endParaRPr>
          </a:p>
          <a:p>
            <a:pPr marL="0" lvl="2" indent="0">
              <a:buNone/>
            </a:pPr>
            <a:endParaRPr lang="en-US" altLang="zh-CN" b="1" dirty="0">
              <a:solidFill>
                <a:srgbClr val="FF0000"/>
              </a:solidFill>
            </a:endParaRPr>
          </a:p>
          <a:p>
            <a:pPr lvl="2"/>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2 Stream Setup</a:t>
            </a:r>
            <a:r>
              <a:rPr lang="zh-CN" altLang="en-US" dirty="0"/>
              <a:t>操作</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en-US" altLang="zh-CN" dirty="0"/>
              <a:t>3D Image 3D</a:t>
            </a:r>
            <a:r>
              <a:rPr lang="zh-CN" altLang="en-US" dirty="0"/>
              <a:t>图像设置</a:t>
            </a:r>
            <a:endParaRPr lang="en-US" dirty="0"/>
          </a:p>
        </p:txBody>
      </p:sp>
      <p:graphicFrame>
        <p:nvGraphicFramePr>
          <p:cNvPr id="2" name="表格 1">
            <a:extLst>
              <a:ext uri="{FF2B5EF4-FFF2-40B4-BE49-F238E27FC236}">
                <a16:creationId xmlns:a16="http://schemas.microsoft.com/office/drawing/2014/main" id="{547F9D20-61E9-446D-AAF9-6E10F66EF118}"/>
              </a:ext>
            </a:extLst>
          </p:cNvPr>
          <p:cNvGraphicFramePr>
            <a:graphicFrameLocks noGrp="1"/>
          </p:cNvGraphicFramePr>
          <p:nvPr>
            <p:extLst>
              <p:ext uri="{D42A27DB-BD31-4B8C-83A1-F6EECF244321}">
                <p14:modId xmlns:p14="http://schemas.microsoft.com/office/powerpoint/2010/main" val="1914836337"/>
              </p:ext>
            </p:extLst>
          </p:nvPr>
        </p:nvGraphicFramePr>
        <p:xfrm>
          <a:off x="1919536" y="1168421"/>
          <a:ext cx="8352928" cy="4972149"/>
        </p:xfrm>
        <a:graphic>
          <a:graphicData uri="http://schemas.openxmlformats.org/drawingml/2006/table">
            <a:tbl>
              <a:tblPr firstRow="1" firstCol="1" bandRow="1">
                <a:tableStyleId>{21E4AEA4-8DFA-4A89-87EB-49C32662AFE0}</a:tableStyleId>
              </a:tblPr>
              <a:tblGrid>
                <a:gridCol w="1817566">
                  <a:extLst>
                    <a:ext uri="{9D8B030D-6E8A-4147-A177-3AD203B41FA5}">
                      <a16:colId xmlns:a16="http://schemas.microsoft.com/office/drawing/2014/main" val="1854161615"/>
                    </a:ext>
                  </a:extLst>
                </a:gridCol>
                <a:gridCol w="6535362">
                  <a:extLst>
                    <a:ext uri="{9D8B030D-6E8A-4147-A177-3AD203B41FA5}">
                      <a16:colId xmlns:a16="http://schemas.microsoft.com/office/drawing/2014/main" val="328156252"/>
                    </a:ext>
                  </a:extLst>
                </a:gridCol>
              </a:tblGrid>
              <a:tr h="184154">
                <a:tc>
                  <a:txBody>
                    <a:bodyPr/>
                    <a:lstStyle/>
                    <a:p>
                      <a:pPr algn="just"/>
                      <a:r>
                        <a:rPr lang="zh-CN" sz="1050" kern="100">
                          <a:effectLst/>
                        </a:rPr>
                        <a:t>参数名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含义</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16738489"/>
                  </a:ext>
                </a:extLst>
              </a:tr>
              <a:tr h="368307">
                <a:tc>
                  <a:txBody>
                    <a:bodyPr/>
                    <a:lstStyle/>
                    <a:p>
                      <a:pPr algn="just"/>
                      <a:r>
                        <a:rPr lang="en-US" sz="1050" kern="100" dirty="0">
                          <a:effectLst/>
                        </a:rPr>
                        <a:t>Detection Threshold</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激光线中心提取时检测的阈值。比如：弱光线很弱，可以通过降低此阈值来调整</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6929765"/>
                  </a:ext>
                </a:extLst>
              </a:tr>
              <a:tr h="552461">
                <a:tc>
                  <a:txBody>
                    <a:bodyPr/>
                    <a:lstStyle/>
                    <a:p>
                      <a:pPr algn="just"/>
                      <a:r>
                        <a:rPr lang="en-US" sz="1050" kern="100" dirty="0" err="1">
                          <a:effectLst/>
                        </a:rPr>
                        <a:t>LineRate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采集的帧率，可以参考该参数计算出当前设置下允许机台可以达到的最大速度。当不使用编码器的时候，此参数起作用；当使用编码器的时候，此参数的值不起作用，按照编码器的速率采集。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77187946"/>
                  </a:ext>
                </a:extLst>
              </a:tr>
              <a:tr h="368307">
                <a:tc>
                  <a:txBody>
                    <a:bodyPr/>
                    <a:lstStyle/>
                    <a:p>
                      <a:pPr algn="just"/>
                      <a:r>
                        <a:rPr lang="en-US" sz="1050" kern="100">
                          <a:effectLst/>
                        </a:rPr>
                        <a:t>Range Axis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定义可视化</a:t>
                      </a:r>
                      <a:r>
                        <a:rPr lang="en-US" sz="1050" kern="100">
                          <a:effectLst/>
                        </a:rPr>
                        <a:t>3D</a:t>
                      </a:r>
                      <a:r>
                        <a:rPr lang="zh-CN" sz="1050" kern="100">
                          <a:effectLst/>
                        </a:rPr>
                        <a:t>数据时</a:t>
                      </a:r>
                      <a:r>
                        <a:rPr lang="en-US" sz="1050" kern="100">
                          <a:effectLst/>
                        </a:rPr>
                        <a:t>z</a:t>
                      </a:r>
                      <a:r>
                        <a:rPr lang="zh-CN" sz="1050" kern="100">
                          <a:effectLst/>
                        </a:rPr>
                        <a:t>轴的方向。</a:t>
                      </a:r>
                      <a:r>
                        <a:rPr lang="en-US" sz="1050" kern="100">
                          <a:effectLst/>
                        </a:rPr>
                        <a:t>Standard</a:t>
                      </a:r>
                      <a:r>
                        <a:rPr lang="zh-CN" sz="1050" kern="100">
                          <a:effectLst/>
                        </a:rPr>
                        <a:t>表示从上往下搜索，</a:t>
                      </a:r>
                      <a:r>
                        <a:rPr lang="en-US" sz="1050" kern="100">
                          <a:effectLst/>
                        </a:rPr>
                        <a:t>Reverse</a:t>
                      </a:r>
                      <a:r>
                        <a:rPr lang="zh-CN" sz="1050" kern="100">
                          <a:effectLst/>
                        </a:rPr>
                        <a:t>从下往上搜索</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22875352"/>
                  </a:ext>
                </a:extLst>
              </a:tr>
              <a:tr h="552461">
                <a:tc>
                  <a:txBody>
                    <a:bodyPr/>
                    <a:lstStyle/>
                    <a:p>
                      <a:pPr algn="just"/>
                      <a:r>
                        <a:rPr lang="en-US" sz="1050" kern="100">
                          <a:effectLst/>
                        </a:rPr>
                        <a:t>Search Mode 3D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搜索模式（</a:t>
                      </a:r>
                      <a:r>
                        <a:rPr lang="en-US" sz="1050" kern="100">
                          <a:effectLst/>
                        </a:rPr>
                        <a:t>3D</a:t>
                      </a:r>
                      <a:r>
                        <a:rPr lang="zh-CN" sz="1050" kern="100">
                          <a:effectLst/>
                        </a:rPr>
                        <a:t>模式），有两个选项：</a:t>
                      </a:r>
                      <a:r>
                        <a:rPr lang="en-US" sz="1050" kern="100">
                          <a:effectLst/>
                        </a:rPr>
                        <a:t>GlobalMax</a:t>
                      </a:r>
                      <a:r>
                        <a:rPr lang="zh-CN" sz="1050" kern="100">
                          <a:effectLst/>
                        </a:rPr>
                        <a:t>（全局最大值），</a:t>
                      </a:r>
                      <a:r>
                        <a:rPr lang="en-US" sz="1050" kern="100">
                          <a:effectLst/>
                        </a:rPr>
                        <a:t>FirstLocalMax</a:t>
                      </a:r>
                      <a:r>
                        <a:rPr lang="zh-CN" sz="1050" kern="100">
                          <a:effectLst/>
                        </a:rPr>
                        <a:t>（局部最大值），即表示查找激光线中心是采用全局模式还是局部最大值模式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71945691"/>
                  </a:ext>
                </a:extLst>
              </a:tr>
              <a:tr h="368307">
                <a:tc>
                  <a:txBody>
                    <a:bodyPr/>
                    <a:lstStyle/>
                    <a:p>
                      <a:pPr algn="just"/>
                      <a:r>
                        <a:rPr lang="en-US" sz="1050" kern="100">
                          <a:effectLst/>
                        </a:rPr>
                        <a:t>Search Direction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在</a:t>
                      </a:r>
                      <a:r>
                        <a:rPr lang="en-US" sz="1050" kern="100">
                          <a:effectLst/>
                        </a:rPr>
                        <a:t>Search Mode 3D</a:t>
                      </a:r>
                      <a:r>
                        <a:rPr lang="zh-CN" sz="1050" kern="100">
                          <a:effectLst/>
                        </a:rPr>
                        <a:t>设置为</a:t>
                      </a:r>
                      <a:r>
                        <a:rPr lang="en-US" sz="1050" kern="100">
                          <a:effectLst/>
                        </a:rPr>
                        <a:t>FirstLocalMax</a:t>
                      </a:r>
                      <a:r>
                        <a:rPr lang="zh-CN" sz="1050" kern="100">
                          <a:effectLst/>
                        </a:rPr>
                        <a:t>时定义了</a:t>
                      </a:r>
                      <a:r>
                        <a:rPr lang="en-US" sz="1050" kern="100">
                          <a:effectLst/>
                        </a:rPr>
                        <a:t>“</a:t>
                      </a:r>
                      <a:r>
                        <a:rPr lang="zh-CN" sz="1050" kern="100">
                          <a:effectLst/>
                        </a:rPr>
                        <a:t>第一个</a:t>
                      </a:r>
                      <a:r>
                        <a:rPr lang="en-US" sz="1050" kern="100">
                          <a:effectLst/>
                        </a:rPr>
                        <a:t>”</a:t>
                      </a:r>
                      <a:r>
                        <a:rPr lang="zh-CN" sz="1050" kern="100">
                          <a:effectLst/>
                        </a:rPr>
                        <a:t>或</a:t>
                      </a:r>
                      <a:r>
                        <a:rPr lang="en-US" sz="1050" kern="100">
                          <a:effectLst/>
                        </a:rPr>
                        <a:t>“</a:t>
                      </a:r>
                      <a:r>
                        <a:rPr lang="zh-CN" sz="1050" kern="100">
                          <a:effectLst/>
                        </a:rPr>
                        <a:t>最后一个</a:t>
                      </a:r>
                      <a:r>
                        <a:rPr lang="en-US" sz="1050" kern="100">
                          <a:effectLst/>
                        </a:rPr>
                        <a:t>”</a:t>
                      </a:r>
                      <a:r>
                        <a:rPr lang="zh-CN" sz="1050" kern="100">
                          <a:effectLst/>
                        </a:rPr>
                        <a:t>峰值（搜索激光线的方向）</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03458334"/>
                  </a:ext>
                </a:extLst>
              </a:tr>
              <a:tr h="184154">
                <a:tc>
                  <a:txBody>
                    <a:bodyPr/>
                    <a:lstStyle/>
                    <a:p>
                      <a:pPr algn="just"/>
                      <a:r>
                        <a:rPr lang="en-US" sz="1050" kern="100">
                          <a:effectLst/>
                        </a:rPr>
                        <a:t>Wam Size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最大值附近的窗口大小</a:t>
                      </a:r>
                      <a:r>
                        <a:rPr lang="en-US" sz="1050" kern="100">
                          <a:effectLst/>
                        </a:rPr>
                        <a:t>(Window Around Maximun)</a:t>
                      </a:r>
                      <a:r>
                        <a:rPr lang="zh-CN" sz="1050" kern="100">
                          <a:effectLst/>
                        </a:rPr>
                        <a:t>用于高分辨率激光峰值拟合</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08577710"/>
                  </a:ext>
                </a:extLst>
              </a:tr>
              <a:tr h="552461">
                <a:tc>
                  <a:txBody>
                    <a:bodyPr/>
                    <a:lstStyle/>
                    <a:p>
                      <a:pPr algn="just"/>
                      <a:r>
                        <a:rPr lang="en-US" sz="1050" kern="100">
                          <a:effectLst/>
                        </a:rPr>
                        <a:t>Multi Slope Mode</a:t>
                      </a:r>
                      <a:r>
                        <a:rPr lang="zh-CN" sz="1050" kern="100">
                          <a:effectLst/>
                        </a:rPr>
                        <a:t>（</a:t>
                      </a:r>
                      <a:r>
                        <a:rPr lang="en-US" sz="1050" kern="100">
                          <a:effectLst/>
                        </a:rPr>
                        <a:t>HDR</a:t>
                      </a:r>
                      <a:r>
                        <a:rPr lang="zh-CN" sz="105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启用</a:t>
                      </a:r>
                      <a:r>
                        <a:rPr lang="en-US" sz="1050" kern="100">
                          <a:effectLst/>
                        </a:rPr>
                        <a:t> HDR </a:t>
                      </a:r>
                      <a:r>
                        <a:rPr lang="zh-CN" sz="1050" kern="100">
                          <a:effectLst/>
                        </a:rPr>
                        <a:t>图像采集，将</a:t>
                      </a:r>
                      <a:r>
                        <a:rPr lang="en-US" sz="1050" kern="100">
                          <a:effectLst/>
                        </a:rPr>
                        <a:t> MultiSlopeMode </a:t>
                      </a:r>
                      <a:r>
                        <a:rPr lang="zh-CN" sz="1050" kern="100">
                          <a:effectLst/>
                        </a:rPr>
                        <a:t>设为“</a:t>
                      </a:r>
                      <a:r>
                        <a:rPr lang="en-US" sz="1050" kern="100">
                          <a:effectLst/>
                        </a:rPr>
                        <a:t>PresetSoft</a:t>
                      </a:r>
                      <a:r>
                        <a:rPr lang="zh-CN" sz="1050" kern="100">
                          <a:effectLst/>
                        </a:rPr>
                        <a:t>”、“</a:t>
                      </a:r>
                      <a:r>
                        <a:rPr lang="en-US" sz="1050" kern="100">
                          <a:effectLst/>
                        </a:rPr>
                        <a:t>PresetMedium</a:t>
                      </a:r>
                      <a:r>
                        <a:rPr lang="zh-CN" sz="1050" kern="100">
                          <a:effectLst/>
                        </a:rPr>
                        <a:t>”或“</a:t>
                      </a:r>
                      <a:r>
                        <a:rPr lang="en-US" sz="1050" kern="100">
                          <a:effectLst/>
                        </a:rPr>
                        <a:t>PresetHigh</a:t>
                      </a:r>
                      <a:r>
                        <a:rPr lang="zh-CN" sz="1050" kern="100">
                          <a:effectLst/>
                        </a:rPr>
                        <a:t>”。</a:t>
                      </a:r>
                      <a:r>
                        <a:rPr lang="en-US" sz="1050" kern="100">
                          <a:effectLst/>
                        </a:rPr>
                        <a:t>PresetSoft </a:t>
                      </a:r>
                      <a:r>
                        <a:rPr lang="zh-CN" sz="1050" kern="100">
                          <a:effectLst/>
                        </a:rPr>
                        <a:t>将动态范围增加近</a:t>
                      </a:r>
                      <a:r>
                        <a:rPr lang="en-US" sz="1050" kern="100">
                          <a:effectLst/>
                        </a:rPr>
                        <a:t> 2 </a:t>
                      </a:r>
                      <a:r>
                        <a:rPr lang="zh-CN" sz="1050" kern="100">
                          <a:effectLst/>
                        </a:rPr>
                        <a:t>倍。</a:t>
                      </a:r>
                      <a:r>
                        <a:rPr lang="en-US" sz="1050" kern="100">
                          <a:effectLst/>
                        </a:rPr>
                        <a:t>PresetMedium </a:t>
                      </a:r>
                      <a:r>
                        <a:rPr lang="zh-CN" sz="1050" kern="100">
                          <a:effectLst/>
                        </a:rPr>
                        <a:t>将动态范围增加近</a:t>
                      </a:r>
                      <a:r>
                        <a:rPr lang="en-US" sz="1050" kern="100">
                          <a:effectLst/>
                        </a:rPr>
                        <a:t> 6 </a:t>
                      </a:r>
                      <a:r>
                        <a:rPr lang="zh-CN" sz="1050" kern="100">
                          <a:effectLst/>
                        </a:rPr>
                        <a:t>倍。</a:t>
                      </a:r>
                      <a:r>
                        <a:rPr lang="en-US" sz="1050" kern="100">
                          <a:effectLst/>
                        </a:rPr>
                        <a:t>PresetHigh </a:t>
                      </a:r>
                      <a:r>
                        <a:rPr lang="zh-CN" sz="1050" kern="100">
                          <a:effectLst/>
                        </a:rPr>
                        <a:t>将动态范围增加近</a:t>
                      </a:r>
                      <a:r>
                        <a:rPr lang="en-US" sz="1050" kern="100">
                          <a:effectLst/>
                        </a:rPr>
                        <a:t> 15 </a:t>
                      </a:r>
                      <a:r>
                        <a:rPr lang="zh-CN" sz="1050" kern="100">
                          <a:effectLst/>
                        </a:rPr>
                        <a:t>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318527"/>
                  </a:ext>
                </a:extLst>
              </a:tr>
              <a:tr h="184154">
                <a:tc>
                  <a:txBody>
                    <a:bodyPr/>
                    <a:lstStyle/>
                    <a:p>
                      <a:pPr algn="just"/>
                      <a:r>
                        <a:rPr lang="en-US" sz="1050" kern="100">
                          <a:effectLst/>
                        </a:rPr>
                        <a:t>Encoder Mode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选择编码器模式，有</a:t>
                      </a:r>
                      <a:r>
                        <a:rPr lang="en-US" sz="1050" kern="100">
                          <a:effectLst/>
                        </a:rPr>
                        <a:t>Position</a:t>
                      </a:r>
                      <a:r>
                        <a:rPr lang="zh-CN" sz="1050" kern="100">
                          <a:effectLst/>
                        </a:rPr>
                        <a:t>，</a:t>
                      </a:r>
                      <a:r>
                        <a:rPr lang="en-US" sz="1050" kern="100">
                          <a:effectLst/>
                        </a:rPr>
                        <a:t>Direction</a:t>
                      </a:r>
                      <a:r>
                        <a:rPr lang="zh-CN" sz="1050" kern="100">
                          <a:effectLst/>
                        </a:rPr>
                        <a:t>，</a:t>
                      </a:r>
                      <a:r>
                        <a:rPr lang="en-US" sz="1050" kern="100">
                          <a:effectLst/>
                        </a:rPr>
                        <a:t>Movement</a:t>
                      </a:r>
                      <a:r>
                        <a:rPr lang="zh-CN" sz="1050" kern="100">
                          <a:effectLst/>
                        </a:rPr>
                        <a:t>三种模式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57238632"/>
                  </a:ext>
                </a:extLst>
              </a:tr>
              <a:tr h="552461">
                <a:tc>
                  <a:txBody>
                    <a:bodyPr/>
                    <a:lstStyle/>
                    <a:p>
                      <a:pPr algn="just"/>
                      <a:r>
                        <a:rPr lang="en-US" sz="1050" kern="100">
                          <a:effectLst/>
                        </a:rPr>
                        <a:t>Encoder Value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通过</a:t>
                      </a:r>
                      <a:r>
                        <a:rPr lang="en-US" sz="1050" kern="100">
                          <a:effectLst/>
                        </a:rPr>
                        <a:t>Encoder Reset</a:t>
                      </a:r>
                      <a:r>
                        <a:rPr lang="zh-CN" sz="1050" kern="100">
                          <a:effectLst/>
                        </a:rPr>
                        <a:t>此按钮可以获取编码器运行一段距离所发送的脉冲数，一般用于不知道编码器分辨率的情况，通过机台行走一段特定的距离，然后软件可以计算出接收到的脉冲数，这样便可以计算出编码器的分辨率</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56845748"/>
                  </a:ext>
                </a:extLst>
              </a:tr>
              <a:tr h="184154">
                <a:tc>
                  <a:txBody>
                    <a:bodyPr/>
                    <a:lstStyle/>
                    <a:p>
                      <a:pPr algn="just"/>
                      <a:r>
                        <a:rPr lang="en-US" sz="1050" kern="100">
                          <a:effectLst/>
                        </a:rPr>
                        <a:t>Encoder Reset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同</a:t>
                      </a:r>
                      <a:r>
                        <a:rPr lang="en-US" sz="1050" kern="100">
                          <a:effectLst/>
                        </a:rPr>
                        <a:t>Encoder Value</a:t>
                      </a:r>
                      <a:r>
                        <a:rPr lang="zh-CN" sz="1050" kern="100">
                          <a:effectLst/>
                        </a:rPr>
                        <a:t>的说明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72029522"/>
                  </a:ext>
                </a:extLst>
              </a:tr>
              <a:tr h="184154">
                <a:tc>
                  <a:txBody>
                    <a:bodyPr/>
                    <a:lstStyle/>
                    <a:p>
                      <a:pPr algn="just"/>
                      <a:r>
                        <a:rPr lang="en-US" sz="1050" kern="100">
                          <a:effectLst/>
                        </a:rPr>
                        <a:t>Profile Meta Data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是否启动编码器信息记录，勾选为启用，反之则不起用。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20269707"/>
                  </a:ext>
                </a:extLst>
              </a:tr>
              <a:tr h="368307">
                <a:tc>
                  <a:txBody>
                    <a:bodyPr/>
                    <a:lstStyle/>
                    <a:p>
                      <a:pPr algn="just"/>
                      <a:r>
                        <a:rPr lang="en-US" sz="1050" kern="100">
                          <a:effectLst/>
                        </a:rPr>
                        <a:t>Rectification Width</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矫正的宽度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48623826"/>
                  </a:ext>
                </a:extLst>
              </a:tr>
              <a:tr h="368307">
                <a:tc>
                  <a:txBody>
                    <a:bodyPr/>
                    <a:lstStyle/>
                    <a:p>
                      <a:pPr algn="just"/>
                      <a:r>
                        <a:rPr lang="en-US" sz="1050" kern="100" dirty="0">
                          <a:effectLst/>
                        </a:rPr>
                        <a:t>Rectification Method</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dirty="0">
                          <a:effectLst/>
                        </a:rPr>
                        <a:t>矫正方法的选择</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3539379"/>
                  </a:ext>
                </a:extLst>
              </a:tr>
            </a:tbl>
          </a:graphicData>
        </a:graphic>
      </p:graphicFrame>
    </p:spTree>
    <p:extLst>
      <p:ext uri="{BB962C8B-B14F-4D97-AF65-F5344CB8AC3E}">
        <p14:creationId xmlns:p14="http://schemas.microsoft.com/office/powerpoint/2010/main" val="54564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18</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6" y="1484313"/>
            <a:ext cx="4427539" cy="4608512"/>
          </a:xfrm>
        </p:spPr>
        <p:txBody>
          <a:bodyPr>
            <a:normAutofit/>
          </a:bodyPr>
          <a:lstStyle/>
          <a:p>
            <a:pPr lvl="1"/>
            <a:r>
              <a:rPr lang="zh-CN" altLang="en-US" dirty="0">
                <a:effectLst/>
              </a:rPr>
              <a:t>标定原理</a:t>
            </a:r>
            <a:endParaRPr lang="en-US" altLang="zh-CN" dirty="0">
              <a:effectLst/>
            </a:endParaRPr>
          </a:p>
          <a:p>
            <a:pPr lvl="2">
              <a:lnSpc>
                <a:spcPct val="150000"/>
              </a:lnSpc>
            </a:pPr>
            <a:r>
              <a:rPr lang="zh-CN" altLang="en-US" dirty="0"/>
              <a:t>在许多应用中，图像必须以世界坐标（毫米）表示。</a:t>
            </a:r>
            <a:r>
              <a:rPr lang="en-US" altLang="zh-CN" dirty="0"/>
              <a:t>Ranger3</a:t>
            </a:r>
            <a:r>
              <a:rPr lang="zh-CN" altLang="en-US" dirty="0"/>
              <a:t>摄像机是独立的三角测量相机，其生成的测量值表示为传感器坐标系（</a:t>
            </a:r>
            <a:r>
              <a:rPr lang="en-US" altLang="zh-CN" dirty="0"/>
              <a:t>u</a:t>
            </a:r>
            <a:r>
              <a:rPr lang="zh-CN" altLang="en-US" dirty="0"/>
              <a:t>，</a:t>
            </a:r>
            <a:r>
              <a:rPr lang="en-US" altLang="zh-CN" dirty="0"/>
              <a:t>v</a:t>
            </a:r>
            <a:r>
              <a:rPr lang="zh-CN" altLang="en-US" dirty="0"/>
              <a:t>）中的位置，需要一个标定步骤来确定传感器位置与真实世界坐标之间的关系。</a:t>
            </a:r>
          </a:p>
          <a:p>
            <a:pPr lvl="2">
              <a:lnSpc>
                <a:spcPct val="150000"/>
              </a:lnSpc>
            </a:pPr>
            <a:r>
              <a:rPr lang="zh-CN" altLang="en-US" dirty="0"/>
              <a:t>为了能够将传感器坐标转换为世界坐标，需要计算给定相机设置的标定文件，可以通过使用已知尺寸的标定板来实现，该标定板包含许多不同的特征点，通过扫描标定目标并检测特征点来生成标定文件。</a:t>
            </a:r>
          </a:p>
          <a:p>
            <a:pPr marL="0" lvl="2" indent="0">
              <a:buNone/>
            </a:pPr>
            <a:endParaRPr lang="en-US" altLang="zh-CN" b="1" dirty="0"/>
          </a:p>
          <a:p>
            <a:pPr lvl="2"/>
            <a:endParaRPr lang="en-US" altLang="zh-CN" b="1" dirty="0"/>
          </a:p>
          <a:p>
            <a:pPr marL="0" lvl="2" indent="0">
              <a:buNone/>
            </a:pPr>
            <a:endParaRPr lang="en-US" altLang="zh-CN" b="1" dirty="0"/>
          </a:p>
          <a:p>
            <a:pPr lvl="2"/>
            <a:endParaRPr lang="zh-CN" altLang="zh-CN" dirty="0"/>
          </a:p>
        </p:txBody>
      </p:sp>
      <p:pic>
        <p:nvPicPr>
          <p:cNvPr id="9" name="图片 8">
            <a:extLst>
              <a:ext uri="{FF2B5EF4-FFF2-40B4-BE49-F238E27FC236}">
                <a16:creationId xmlns:a16="http://schemas.microsoft.com/office/drawing/2014/main" id="{C3BAA3B2-15AD-4617-8318-8DB8AA24FE0D}"/>
              </a:ext>
            </a:extLst>
          </p:cNvPr>
          <p:cNvPicPr/>
          <p:nvPr/>
        </p:nvPicPr>
        <p:blipFill>
          <a:blip r:embed="rId2"/>
          <a:stretch>
            <a:fillRect/>
          </a:stretch>
        </p:blipFill>
        <p:spPr>
          <a:xfrm>
            <a:off x="5951984" y="2060848"/>
            <a:ext cx="5327649" cy="2104421"/>
          </a:xfrm>
          <a:prstGeom prst="rect">
            <a:avLst/>
          </a:prstGeom>
          <a:noFill/>
        </p:spPr>
      </p:pic>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3 </a:t>
            </a:r>
            <a:r>
              <a:rPr lang="zh-CN" altLang="en-US" dirty="0"/>
              <a:t>标定</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dirty="0"/>
              <a:t>标定概述</a:t>
            </a:r>
            <a:endParaRPr lang="en-US" dirty="0"/>
          </a:p>
        </p:txBody>
      </p:sp>
    </p:spTree>
    <p:extLst>
      <p:ext uri="{BB962C8B-B14F-4D97-AF65-F5344CB8AC3E}">
        <p14:creationId xmlns:p14="http://schemas.microsoft.com/office/powerpoint/2010/main" val="279803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19</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6" y="1484313"/>
            <a:ext cx="5220148" cy="4608512"/>
          </a:xfrm>
        </p:spPr>
        <p:txBody>
          <a:bodyPr>
            <a:normAutofit/>
          </a:bodyPr>
          <a:lstStyle/>
          <a:p>
            <a:pPr lvl="1"/>
            <a:r>
              <a:rPr lang="zh-CN" altLang="en-US" dirty="0">
                <a:effectLst/>
              </a:rPr>
              <a:t>标定方法</a:t>
            </a:r>
            <a:endParaRPr lang="en-US" altLang="zh-CN" dirty="0">
              <a:effectLst/>
            </a:endParaRPr>
          </a:p>
          <a:p>
            <a:pPr lvl="2">
              <a:lnSpc>
                <a:spcPct val="150000"/>
              </a:lnSpc>
            </a:pPr>
            <a:r>
              <a:rPr lang="en-US" altLang="zh-CN" dirty="0"/>
              <a:t>Stream Setup</a:t>
            </a:r>
            <a:r>
              <a:rPr lang="zh-CN" altLang="en-US" dirty="0"/>
              <a:t>提供了两种不同的方法来进行标定，具体使用哪一种取决于相机和激光安装几何结构和视野大小。</a:t>
            </a:r>
            <a:endParaRPr lang="en-US" altLang="zh-CN" dirty="0"/>
          </a:p>
          <a:p>
            <a:pPr marL="0" lvl="2" indent="0">
              <a:buNone/>
            </a:pPr>
            <a:r>
              <a:rPr lang="zh-CN" altLang="zh-CN" sz="1800" b="1" dirty="0">
                <a:solidFill>
                  <a:srgbClr val="0070C0"/>
                </a:solidFill>
                <a:effectLst/>
                <a:ea typeface="等线" panose="02010600030101010101" pitchFamily="2" charset="-122"/>
                <a:cs typeface="Times New Roman" panose="02020603050405020304" pitchFamily="18" charset="0"/>
              </a:rPr>
              <a:t>锯齿</a:t>
            </a:r>
            <a:r>
              <a:rPr lang="en-US" altLang="zh-CN" sz="1800" b="1" dirty="0" err="1">
                <a:solidFill>
                  <a:srgbClr val="0070C0"/>
                </a:solidFill>
                <a:effectLst/>
                <a:ea typeface="等线" panose="02010600030101010101" pitchFamily="2" charset="-122"/>
                <a:cs typeface="Times New Roman" panose="02020603050405020304" pitchFamily="18" charset="0"/>
              </a:rPr>
              <a:t>SawTooth</a:t>
            </a:r>
            <a:endParaRPr lang="en-US" altLang="zh-CN" sz="1800" b="1" dirty="0">
              <a:solidFill>
                <a:srgbClr val="0070C0"/>
              </a:solidFill>
              <a:effectLst/>
              <a:ea typeface="等线" panose="02010600030101010101" pitchFamily="2" charset="-122"/>
              <a:cs typeface="Times New Roman" panose="02020603050405020304" pitchFamily="18" charset="0"/>
            </a:endParaRPr>
          </a:p>
          <a:p>
            <a:pPr lvl="2">
              <a:lnSpc>
                <a:spcPct val="160000"/>
              </a:lnSpc>
            </a:pPr>
            <a:r>
              <a:rPr lang="zh-CN" altLang="zh-CN" dirty="0"/>
              <a:t>锯齿标定是两种标定方法中最简单的一种。现在</a:t>
            </a:r>
            <a:r>
              <a:rPr lang="en-US" altLang="zh-CN" dirty="0"/>
              <a:t>SICK</a:t>
            </a:r>
            <a:r>
              <a:rPr lang="zh-CN" altLang="zh-CN" dirty="0"/>
              <a:t>提供几种尺寸的标定锯齿（如</a:t>
            </a:r>
            <a:r>
              <a:rPr lang="en-US" altLang="zh-CN" dirty="0"/>
              <a:t>RCAL-300</a:t>
            </a:r>
            <a:r>
              <a:rPr lang="zh-CN" altLang="zh-CN" dirty="0"/>
              <a:t>和</a:t>
            </a:r>
            <a:r>
              <a:rPr lang="en-US" altLang="zh-CN" dirty="0"/>
              <a:t>RCAL-600</a:t>
            </a:r>
            <a:r>
              <a:rPr lang="zh-CN" altLang="zh-CN" dirty="0"/>
              <a:t>），但也可以用户自己设计并加工适合您特定视野的定制目标。</a:t>
            </a:r>
            <a:endParaRPr lang="en-US" altLang="zh-CN" dirty="0"/>
          </a:p>
          <a:p>
            <a:pPr marL="0" lvl="2" indent="0">
              <a:buNone/>
            </a:pPr>
            <a:r>
              <a:rPr lang="zh-CN" altLang="zh-CN" sz="1800" b="1"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rPr>
              <a:t>点阵</a:t>
            </a:r>
            <a:r>
              <a:rPr lang="en-US" altLang="zh-CN" sz="1800" b="1" kern="100" dirty="0" err="1">
                <a:solidFill>
                  <a:srgbClr val="0070C0"/>
                </a:solidFill>
                <a:effectLst/>
                <a:latin typeface="等线" panose="02010600030101010101" pitchFamily="2" charset="-122"/>
                <a:ea typeface="等线" panose="02010600030101010101" pitchFamily="2" charset="-122"/>
                <a:cs typeface="Times New Roman" panose="02020603050405020304" pitchFamily="18" charset="0"/>
              </a:rPr>
              <a:t>DotWedge</a:t>
            </a:r>
            <a:endParaRPr lang="zh-CN" altLang="zh-CN" sz="18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p>
            <a:pPr lvl="2">
              <a:lnSpc>
                <a:spcPct val="150000"/>
              </a:lnSpc>
            </a:pPr>
            <a:r>
              <a:rPr lang="en-US" altLang="zh-CN" dirty="0" err="1"/>
              <a:t>DotWedge</a:t>
            </a:r>
            <a:r>
              <a:rPr lang="zh-CN" altLang="zh-CN" dirty="0"/>
              <a:t>标定方法适用于小视场，在小视场中，锯齿标定板可能难以制造。标定板由带有黑点的白色表面组成，表面倾斜，使每个点处在激光平面中处于不同的高度。</a:t>
            </a:r>
            <a:endParaRPr lang="en-US" altLang="zh-CN" dirty="0"/>
          </a:p>
          <a:p>
            <a:pPr lvl="2"/>
            <a:endParaRPr lang="en-US" altLang="zh-CN" b="1" dirty="0"/>
          </a:p>
          <a:p>
            <a:pPr marL="0" lvl="2" indent="0">
              <a:buNone/>
            </a:pPr>
            <a:endParaRPr lang="en-US" altLang="zh-CN" b="1" dirty="0"/>
          </a:p>
          <a:p>
            <a:pPr lvl="2"/>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3 </a:t>
            </a:r>
            <a:r>
              <a:rPr lang="zh-CN" altLang="en-US" dirty="0"/>
              <a:t>标定</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dirty="0"/>
              <a:t>标定概述</a:t>
            </a:r>
            <a:endParaRPr lang="en-US" dirty="0"/>
          </a:p>
        </p:txBody>
      </p:sp>
      <p:pic>
        <p:nvPicPr>
          <p:cNvPr id="10" name="Picture 116">
            <a:extLst>
              <a:ext uri="{FF2B5EF4-FFF2-40B4-BE49-F238E27FC236}">
                <a16:creationId xmlns:a16="http://schemas.microsoft.com/office/drawing/2014/main" id="{F0908436-CB6A-4719-96BF-42C65AF943AD}"/>
              </a:ext>
            </a:extLst>
          </p:cNvPr>
          <p:cNvPicPr/>
          <p:nvPr/>
        </p:nvPicPr>
        <p:blipFill>
          <a:blip r:embed="rId2">
            <a:extLst>
              <a:ext uri="{28A0092B-C50C-407E-A947-70E740481C1C}">
                <a14:useLocalDpi xmlns:a14="http://schemas.microsoft.com/office/drawing/2010/main" val="0"/>
              </a:ext>
            </a:extLst>
          </a:blip>
          <a:srcRect/>
          <a:stretch>
            <a:fillRect/>
          </a:stretch>
        </p:blipFill>
        <p:spPr>
          <a:xfrm>
            <a:off x="6528048" y="3812279"/>
            <a:ext cx="4154805" cy="2343785"/>
          </a:xfrm>
          <a:prstGeom prst="rect">
            <a:avLst/>
          </a:prstGeom>
          <a:noFill/>
        </p:spPr>
      </p:pic>
      <p:pic>
        <p:nvPicPr>
          <p:cNvPr id="11" name="Picture 115">
            <a:extLst>
              <a:ext uri="{FF2B5EF4-FFF2-40B4-BE49-F238E27FC236}">
                <a16:creationId xmlns:a16="http://schemas.microsoft.com/office/drawing/2014/main" id="{4957639C-C58D-4522-80D3-6DDA20D4DDD4}"/>
              </a:ext>
            </a:extLst>
          </p:cNvPr>
          <p:cNvPicPr/>
          <p:nvPr/>
        </p:nvPicPr>
        <p:blipFill>
          <a:blip r:embed="rId3">
            <a:extLst>
              <a:ext uri="{28A0092B-C50C-407E-A947-70E740481C1C}">
                <a14:useLocalDpi xmlns:a14="http://schemas.microsoft.com/office/drawing/2010/main" val="0"/>
              </a:ext>
            </a:extLst>
          </a:blip>
          <a:srcRect/>
          <a:stretch>
            <a:fillRect/>
          </a:stretch>
        </p:blipFill>
        <p:spPr>
          <a:xfrm>
            <a:off x="7053329" y="2155018"/>
            <a:ext cx="3866773" cy="1251900"/>
          </a:xfrm>
          <a:prstGeom prst="rect">
            <a:avLst/>
          </a:prstGeom>
          <a:noFill/>
        </p:spPr>
      </p:pic>
    </p:spTree>
    <p:extLst>
      <p:ext uri="{BB962C8B-B14F-4D97-AF65-F5344CB8AC3E}">
        <p14:creationId xmlns:p14="http://schemas.microsoft.com/office/powerpoint/2010/main" val="116643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8E5AA41-D3C3-4F26-85C1-DCDC544CE694}"/>
              </a:ext>
            </a:extLst>
          </p:cNvPr>
          <p:cNvSpPr>
            <a:spLocks noGrp="1"/>
          </p:cNvSpPr>
          <p:nvPr>
            <p:ph type="title"/>
          </p:nvPr>
        </p:nvSpPr>
        <p:spPr/>
        <p:txBody>
          <a:bodyPr/>
          <a:lstStyle/>
          <a:p>
            <a:r>
              <a:rPr lang="en-US" dirty="0"/>
              <a:t>Agenda</a:t>
            </a:r>
          </a:p>
        </p:txBody>
      </p:sp>
      <p:sp>
        <p:nvSpPr>
          <p:cNvPr id="2" name="Fußzeilenplatzhalter 1">
            <a:extLst>
              <a:ext uri="{FF2B5EF4-FFF2-40B4-BE49-F238E27FC236}">
                <a16:creationId xmlns:a16="http://schemas.microsoft.com/office/drawing/2014/main" id="{186852BC-F797-485C-9BEF-A2F492787263}"/>
              </a:ext>
            </a:extLst>
          </p:cNvPr>
          <p:cNvSpPr>
            <a:spLocks noGrp="1"/>
          </p:cNvSpPr>
          <p:nvPr>
            <p:ph type="ftr" sz="quarter" idx="15"/>
          </p:nvPr>
        </p:nvSpPr>
        <p:spPr/>
        <p:txBody>
          <a:bodyPr/>
          <a:lstStyle/>
          <a:p>
            <a:r>
              <a:rPr lang="en-US"/>
              <a:t>Presentation Title, Speaker, Location</a:t>
            </a:r>
          </a:p>
        </p:txBody>
      </p:sp>
      <p:sp>
        <p:nvSpPr>
          <p:cNvPr id="4" name="Foliennummernplatzhalter 3">
            <a:extLst>
              <a:ext uri="{FF2B5EF4-FFF2-40B4-BE49-F238E27FC236}">
                <a16:creationId xmlns:a16="http://schemas.microsoft.com/office/drawing/2014/main" id="{14FBFC43-144D-4A85-BB61-7BE7A8DB0524}"/>
              </a:ext>
            </a:extLst>
          </p:cNvPr>
          <p:cNvSpPr>
            <a:spLocks noGrp="1"/>
          </p:cNvSpPr>
          <p:nvPr>
            <p:ph type="sldNum" sz="quarter" idx="16"/>
          </p:nvPr>
        </p:nvSpPr>
        <p:spPr/>
        <p:txBody>
          <a:bodyPr/>
          <a:lstStyle/>
          <a:p>
            <a:fld id="{226D7710-438E-4161-93C9-3F9A4222BCCB}" type="slidenum">
              <a:rPr lang="en-US" smtClean="0"/>
              <a:pPr/>
              <a:t>2</a:t>
            </a:fld>
            <a:endParaRPr lang="en-US"/>
          </a:p>
        </p:txBody>
      </p:sp>
      <p:sp>
        <p:nvSpPr>
          <p:cNvPr id="9" name="Text Placeholder 8">
            <a:extLst>
              <a:ext uri="{FF2B5EF4-FFF2-40B4-BE49-F238E27FC236}">
                <a16:creationId xmlns:a16="http://schemas.microsoft.com/office/drawing/2014/main" id="{63B3F62A-EB35-443C-8B04-FC417CDB9C97}"/>
              </a:ext>
            </a:extLst>
          </p:cNvPr>
          <p:cNvSpPr>
            <a:spLocks noGrp="1"/>
          </p:cNvSpPr>
          <p:nvPr>
            <p:ph type="body" sz="quarter" idx="17"/>
          </p:nvPr>
        </p:nvSpPr>
        <p:spPr/>
        <p:txBody>
          <a:bodyPr/>
          <a:lstStyle/>
          <a:p>
            <a:r>
              <a:rPr lang="en-US" dirty="0"/>
              <a:t>Stream Setup</a:t>
            </a:r>
            <a:r>
              <a:rPr lang="zh-CN" altLang="en-US" dirty="0"/>
              <a:t>概述</a:t>
            </a:r>
            <a:endParaRPr lang="en-US" altLang="zh-CN" dirty="0"/>
          </a:p>
          <a:p>
            <a:pPr lvl="1"/>
            <a:r>
              <a:rPr lang="en-US" altLang="zh-CN" dirty="0"/>
              <a:t>Stream Setup</a:t>
            </a:r>
            <a:r>
              <a:rPr lang="zh-CN" altLang="en-US" dirty="0"/>
              <a:t>是什么</a:t>
            </a:r>
            <a:endParaRPr lang="en-US" altLang="zh-CN" dirty="0"/>
          </a:p>
          <a:p>
            <a:pPr lvl="1"/>
            <a:r>
              <a:rPr lang="en-US" altLang="zh-CN" dirty="0"/>
              <a:t>Stream Setup</a:t>
            </a:r>
            <a:r>
              <a:rPr lang="zh-CN" altLang="en-US" dirty="0"/>
              <a:t>安装</a:t>
            </a:r>
            <a:endParaRPr lang="en-US" altLang="zh-CN" dirty="0"/>
          </a:p>
          <a:p>
            <a:pPr lvl="1"/>
            <a:r>
              <a:rPr lang="en-US" altLang="zh-CN" dirty="0"/>
              <a:t>Stream </a:t>
            </a:r>
            <a:r>
              <a:rPr lang="zh-CN" altLang="en-US" dirty="0"/>
              <a:t>界面介绍</a:t>
            </a:r>
            <a:endParaRPr lang="en-US" altLang="zh-CN" dirty="0"/>
          </a:p>
          <a:p>
            <a:r>
              <a:rPr lang="en-US" altLang="zh-CN" dirty="0"/>
              <a:t>Stream Setup</a:t>
            </a:r>
            <a:r>
              <a:rPr lang="zh-CN" altLang="en-US" dirty="0"/>
              <a:t>软件操作</a:t>
            </a:r>
            <a:endParaRPr lang="en-US" altLang="zh-CN" dirty="0"/>
          </a:p>
          <a:p>
            <a:pPr lvl="1"/>
            <a:r>
              <a:rPr lang="zh-CN" altLang="en-US" dirty="0"/>
              <a:t>相机</a:t>
            </a:r>
            <a:r>
              <a:rPr lang="en-US" altLang="zh-CN" dirty="0"/>
              <a:t>Cameras</a:t>
            </a:r>
            <a:r>
              <a:rPr lang="zh-CN" altLang="en-US" dirty="0"/>
              <a:t>基本操作</a:t>
            </a:r>
            <a:endParaRPr lang="en-US" altLang="zh-CN" dirty="0"/>
          </a:p>
          <a:p>
            <a:pPr lvl="1"/>
            <a:r>
              <a:rPr lang="en-US" altLang="zh-CN" dirty="0"/>
              <a:t>2D Image</a:t>
            </a:r>
            <a:r>
              <a:rPr lang="zh-CN" altLang="en-US" dirty="0"/>
              <a:t>设置</a:t>
            </a:r>
            <a:endParaRPr lang="en-US" altLang="zh-CN" dirty="0"/>
          </a:p>
          <a:p>
            <a:pPr lvl="1"/>
            <a:r>
              <a:rPr lang="en-US" altLang="zh-CN" dirty="0"/>
              <a:t>3D Image</a:t>
            </a:r>
            <a:r>
              <a:rPr lang="zh-CN" altLang="en-US" dirty="0"/>
              <a:t>设置</a:t>
            </a:r>
            <a:endParaRPr lang="en-US" altLang="zh-CN" dirty="0"/>
          </a:p>
          <a:p>
            <a:r>
              <a:rPr lang="zh-CN" altLang="en-US" dirty="0"/>
              <a:t>标定</a:t>
            </a:r>
            <a:endParaRPr lang="en-US" altLang="zh-CN" dirty="0"/>
          </a:p>
          <a:p>
            <a:pPr lvl="1"/>
            <a:r>
              <a:rPr lang="zh-CN" altLang="en-US" dirty="0"/>
              <a:t>标定概述</a:t>
            </a:r>
            <a:endParaRPr lang="en-US" altLang="zh-CN" dirty="0"/>
          </a:p>
          <a:p>
            <a:pPr lvl="1"/>
            <a:r>
              <a:rPr lang="zh-CN" altLang="en-US" dirty="0"/>
              <a:t>锯齿标定</a:t>
            </a:r>
            <a:endParaRPr lang="en-US" altLang="zh-CN" dirty="0"/>
          </a:p>
          <a:p>
            <a:pPr lvl="1"/>
            <a:r>
              <a:rPr lang="zh-CN" altLang="en-US" dirty="0"/>
              <a:t>点阵标定</a:t>
            </a:r>
            <a:endParaRPr lang="en-US" altLang="zh-CN" dirty="0"/>
          </a:p>
          <a:p>
            <a:pPr lvl="1"/>
            <a:r>
              <a:rPr lang="zh-CN" altLang="en-US" dirty="0"/>
              <a:t>应用标定</a:t>
            </a:r>
            <a:endParaRPr lang="en-US" altLang="zh-CN" dirty="0"/>
          </a:p>
          <a:p>
            <a:pPr marL="0" indent="0">
              <a:buNone/>
            </a:pPr>
            <a:endParaRPr lang="en-US" dirty="0"/>
          </a:p>
        </p:txBody>
      </p:sp>
    </p:spTree>
    <p:extLst>
      <p:ext uri="{BB962C8B-B14F-4D97-AF65-F5344CB8AC3E}">
        <p14:creationId xmlns:p14="http://schemas.microsoft.com/office/powerpoint/2010/main" val="192968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20</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6" y="1484313"/>
            <a:ext cx="9036572" cy="1328625"/>
          </a:xfrm>
        </p:spPr>
        <p:txBody>
          <a:bodyPr>
            <a:normAutofit/>
          </a:bodyPr>
          <a:lstStyle/>
          <a:p>
            <a:pPr lvl="1"/>
            <a:r>
              <a:rPr lang="zh-CN" altLang="en-US" dirty="0"/>
              <a:t>几何结构</a:t>
            </a:r>
            <a:endParaRPr lang="en-US" altLang="zh-CN" dirty="0"/>
          </a:p>
          <a:p>
            <a:pPr lvl="2"/>
            <a:r>
              <a:rPr lang="zh-CN" altLang="en-US" dirty="0"/>
              <a:t>最常用的安装</a:t>
            </a:r>
            <a:r>
              <a:rPr lang="en-US" altLang="zh-CN" dirty="0"/>
              <a:t>Ranger3</a:t>
            </a:r>
            <a:r>
              <a:rPr lang="zh-CN" altLang="en-US" dirty="0"/>
              <a:t>相机和激光器的结构是</a:t>
            </a:r>
            <a:r>
              <a:rPr lang="en-US" altLang="zh-CN" dirty="0"/>
              <a:t>Reverse ordinary geometry</a:t>
            </a:r>
            <a:r>
              <a:rPr lang="zh-CN" altLang="en-US" dirty="0"/>
              <a:t>。在本文件中描述标定方法时，都是基于这种结构。</a:t>
            </a:r>
            <a:endParaRPr lang="en-US" altLang="zh-CN" dirty="0"/>
          </a:p>
          <a:p>
            <a:pPr marL="0" lvl="2" indent="0">
              <a:buNone/>
            </a:pPr>
            <a:endParaRPr lang="en-US" altLang="zh-CN" b="1" dirty="0"/>
          </a:p>
          <a:p>
            <a:pPr lvl="2"/>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3 </a:t>
            </a:r>
            <a:r>
              <a:rPr lang="zh-CN" altLang="en-US" dirty="0"/>
              <a:t>标定</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dirty="0"/>
              <a:t>设备搭建</a:t>
            </a:r>
            <a:endParaRPr lang="en-US" altLang="zh-CN" dirty="0"/>
          </a:p>
        </p:txBody>
      </p:sp>
      <p:pic>
        <p:nvPicPr>
          <p:cNvPr id="9" name="Picture 119">
            <a:extLst>
              <a:ext uri="{FF2B5EF4-FFF2-40B4-BE49-F238E27FC236}">
                <a16:creationId xmlns:a16="http://schemas.microsoft.com/office/drawing/2014/main" id="{5964B6C8-56B8-4B98-8EE8-9AECC2FA2199}"/>
              </a:ext>
            </a:extLst>
          </p:cNvPr>
          <p:cNvPicPr/>
          <p:nvPr/>
        </p:nvPicPr>
        <p:blipFill>
          <a:blip r:embed="rId2">
            <a:extLst>
              <a:ext uri="{28A0092B-C50C-407E-A947-70E740481C1C}">
                <a14:useLocalDpi xmlns:a14="http://schemas.microsoft.com/office/drawing/2010/main" val="0"/>
              </a:ext>
            </a:extLst>
          </a:blip>
          <a:srcRect/>
          <a:stretch>
            <a:fillRect/>
          </a:stretch>
        </p:blipFill>
        <p:spPr>
          <a:xfrm>
            <a:off x="1631504" y="2778253"/>
            <a:ext cx="3888432" cy="3280358"/>
          </a:xfrm>
          <a:prstGeom prst="rect">
            <a:avLst/>
          </a:prstGeom>
          <a:noFill/>
        </p:spPr>
      </p:pic>
      <p:pic>
        <p:nvPicPr>
          <p:cNvPr id="12" name="图片 11">
            <a:extLst>
              <a:ext uri="{FF2B5EF4-FFF2-40B4-BE49-F238E27FC236}">
                <a16:creationId xmlns:a16="http://schemas.microsoft.com/office/drawing/2014/main" id="{9D0169A2-B051-49EC-B005-E925CAAFFA95}"/>
              </a:ext>
            </a:extLst>
          </p:cNvPr>
          <p:cNvPicPr/>
          <p:nvPr/>
        </p:nvPicPr>
        <p:blipFill>
          <a:blip r:embed="rId3"/>
          <a:stretch>
            <a:fillRect/>
          </a:stretch>
        </p:blipFill>
        <p:spPr>
          <a:xfrm>
            <a:off x="5951983" y="2812938"/>
            <a:ext cx="2807841" cy="3280358"/>
          </a:xfrm>
          <a:prstGeom prst="rect">
            <a:avLst/>
          </a:prstGeom>
        </p:spPr>
      </p:pic>
    </p:spTree>
    <p:extLst>
      <p:ext uri="{BB962C8B-B14F-4D97-AF65-F5344CB8AC3E}">
        <p14:creationId xmlns:p14="http://schemas.microsoft.com/office/powerpoint/2010/main" val="77065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21</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6" y="1123951"/>
            <a:ext cx="5868220" cy="4900974"/>
          </a:xfrm>
        </p:spPr>
        <p:txBody>
          <a:bodyPr>
            <a:normAutofit fontScale="92500" lnSpcReduction="20000"/>
          </a:bodyPr>
          <a:lstStyle/>
          <a:p>
            <a:pPr lvl="1"/>
            <a:r>
              <a:rPr lang="zh-CN" altLang="en-US" dirty="0"/>
              <a:t>设备选型</a:t>
            </a:r>
            <a:endParaRPr lang="en-US" altLang="zh-CN" dirty="0"/>
          </a:p>
          <a:p>
            <a:pPr lvl="1"/>
            <a:r>
              <a:rPr lang="zh-CN" altLang="en-US" dirty="0"/>
              <a:t>镜头选择</a:t>
            </a:r>
            <a:endParaRPr lang="en-US" altLang="zh-CN" dirty="0"/>
          </a:p>
          <a:p>
            <a:pPr lvl="2">
              <a:lnSpc>
                <a:spcPct val="150000"/>
              </a:lnSpc>
            </a:pPr>
            <a:r>
              <a:rPr lang="zh-CN" altLang="en-US" dirty="0"/>
              <a:t>接口：</a:t>
            </a:r>
            <a:r>
              <a:rPr lang="en-US" altLang="zh-CN" dirty="0"/>
              <a:t>C</a:t>
            </a:r>
            <a:r>
              <a:rPr lang="zh-CN" altLang="en-US" dirty="0"/>
              <a:t>口</a:t>
            </a:r>
          </a:p>
          <a:p>
            <a:pPr lvl="2">
              <a:lnSpc>
                <a:spcPct val="150000"/>
              </a:lnSpc>
            </a:pPr>
            <a:r>
              <a:rPr lang="zh-CN" altLang="en-US" dirty="0"/>
              <a:t>尺寸：</a:t>
            </a:r>
            <a:r>
              <a:rPr lang="en-US" altLang="zh-CN" dirty="0"/>
              <a:t>1</a:t>
            </a:r>
            <a:r>
              <a:rPr lang="zh-CN" altLang="en-US" dirty="0"/>
              <a:t>英寸或以上</a:t>
            </a:r>
          </a:p>
          <a:p>
            <a:pPr lvl="2">
              <a:lnSpc>
                <a:spcPct val="150000"/>
              </a:lnSpc>
            </a:pPr>
            <a:r>
              <a:rPr lang="zh-CN" altLang="en-US" dirty="0"/>
              <a:t>分辨率：建议</a:t>
            </a:r>
            <a:r>
              <a:rPr lang="en-US" altLang="zh-CN" dirty="0"/>
              <a:t>10MP</a:t>
            </a:r>
            <a:r>
              <a:rPr lang="zh-CN" altLang="en-US" dirty="0"/>
              <a:t>或以上</a:t>
            </a:r>
          </a:p>
          <a:p>
            <a:pPr lvl="2">
              <a:lnSpc>
                <a:spcPct val="150000"/>
              </a:lnSpc>
            </a:pPr>
            <a:r>
              <a:rPr lang="zh-CN" altLang="en-US" dirty="0"/>
              <a:t>焦距：请根据实际工作距离和视野宽度进行选择，可以使用</a:t>
            </a:r>
            <a:r>
              <a:rPr lang="en-US" altLang="zh-CN" dirty="0"/>
              <a:t>Ranger setup Assistant</a:t>
            </a:r>
            <a:r>
              <a:rPr lang="zh-CN" altLang="en-US" dirty="0"/>
              <a:t>计算</a:t>
            </a:r>
            <a:endParaRPr lang="en-US" altLang="zh-CN" dirty="0"/>
          </a:p>
          <a:p>
            <a:pPr lvl="1"/>
            <a:endParaRPr lang="en-US" altLang="zh-CN" b="1" dirty="0"/>
          </a:p>
          <a:p>
            <a:pPr marL="0" lvl="2" indent="0">
              <a:buNone/>
            </a:pPr>
            <a:r>
              <a:rPr lang="zh-CN" altLang="en-US" b="1" dirty="0"/>
              <a:t>激光选择</a:t>
            </a:r>
          </a:p>
          <a:p>
            <a:pPr lvl="2">
              <a:lnSpc>
                <a:spcPct val="160000"/>
              </a:lnSpc>
            </a:pPr>
            <a:r>
              <a:rPr lang="zh-CN" altLang="en-US" dirty="0"/>
              <a:t>下表是</a:t>
            </a:r>
            <a:r>
              <a:rPr lang="en-US" altLang="zh-CN" dirty="0"/>
              <a:t>Ranger3</a:t>
            </a:r>
            <a:r>
              <a:rPr lang="zh-CN" altLang="en-US" dirty="0"/>
              <a:t>相机的光谱响应曲线，根据需要选择合适的激光，如</a:t>
            </a:r>
            <a:r>
              <a:rPr lang="en-US" altLang="zh-CN" dirty="0"/>
              <a:t>400nm</a:t>
            </a:r>
            <a:r>
              <a:rPr lang="zh-CN" altLang="en-US" dirty="0"/>
              <a:t>左右的蓝色激光，</a:t>
            </a:r>
            <a:r>
              <a:rPr lang="en-US" altLang="zh-CN" dirty="0"/>
              <a:t>660nm</a:t>
            </a:r>
            <a:r>
              <a:rPr lang="zh-CN" altLang="en-US" dirty="0"/>
              <a:t>的红色激光。</a:t>
            </a:r>
          </a:p>
          <a:p>
            <a:pPr lvl="2">
              <a:lnSpc>
                <a:spcPct val="160000"/>
              </a:lnSpc>
            </a:pPr>
            <a:r>
              <a:rPr lang="zh-CN" altLang="en-US" dirty="0"/>
              <a:t>如果环境光比较恶劣，如室外环境，推荐使用</a:t>
            </a:r>
            <a:r>
              <a:rPr lang="en-US" altLang="zh-CN" dirty="0"/>
              <a:t>808nm</a:t>
            </a:r>
            <a:r>
              <a:rPr lang="zh-CN" altLang="en-US" dirty="0"/>
              <a:t>大功率红外激光，另加</a:t>
            </a:r>
            <a:r>
              <a:rPr lang="en-US" altLang="zh-CN" dirty="0"/>
              <a:t>808nm</a:t>
            </a:r>
            <a:r>
              <a:rPr lang="zh-CN" altLang="en-US" dirty="0"/>
              <a:t>带通滤光片，减小环境光带来的干扰。</a:t>
            </a:r>
          </a:p>
          <a:p>
            <a:pPr lvl="2">
              <a:lnSpc>
                <a:spcPct val="160000"/>
              </a:lnSpc>
            </a:pPr>
            <a:r>
              <a:rPr lang="zh-CN" altLang="en-US" dirty="0"/>
              <a:t>激光发射角和宽度视实际情形选择。</a:t>
            </a:r>
          </a:p>
          <a:p>
            <a:pPr marL="0" lvl="2" indent="0">
              <a:buNone/>
            </a:pPr>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3 </a:t>
            </a:r>
            <a:r>
              <a:rPr lang="zh-CN" altLang="en-US" dirty="0"/>
              <a:t>标定</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dirty="0"/>
              <a:t>设备搭建</a:t>
            </a:r>
            <a:endParaRPr lang="en-US" altLang="zh-CN" dirty="0"/>
          </a:p>
        </p:txBody>
      </p:sp>
      <p:pic>
        <p:nvPicPr>
          <p:cNvPr id="10" name="图片 9">
            <a:extLst>
              <a:ext uri="{FF2B5EF4-FFF2-40B4-BE49-F238E27FC236}">
                <a16:creationId xmlns:a16="http://schemas.microsoft.com/office/drawing/2014/main" id="{5035A401-6FFA-4BC2-96F5-E6BB5BD600BA}"/>
              </a:ext>
            </a:extLst>
          </p:cNvPr>
          <p:cNvPicPr/>
          <p:nvPr/>
        </p:nvPicPr>
        <p:blipFill>
          <a:blip r:embed="rId2"/>
          <a:stretch>
            <a:fillRect/>
          </a:stretch>
        </p:blipFill>
        <p:spPr>
          <a:xfrm>
            <a:off x="6960096" y="4198671"/>
            <a:ext cx="3528392" cy="1930172"/>
          </a:xfrm>
          <a:prstGeom prst="rect">
            <a:avLst/>
          </a:prstGeom>
        </p:spPr>
      </p:pic>
      <p:pic>
        <p:nvPicPr>
          <p:cNvPr id="11" name="图片 10">
            <a:extLst>
              <a:ext uri="{FF2B5EF4-FFF2-40B4-BE49-F238E27FC236}">
                <a16:creationId xmlns:a16="http://schemas.microsoft.com/office/drawing/2014/main" id="{94FC9174-0646-4EC0-8BF1-17CF46032F79}"/>
              </a:ext>
            </a:extLst>
          </p:cNvPr>
          <p:cNvPicPr/>
          <p:nvPr/>
        </p:nvPicPr>
        <p:blipFill>
          <a:blip r:embed="rId3"/>
          <a:stretch>
            <a:fillRect/>
          </a:stretch>
        </p:blipFill>
        <p:spPr>
          <a:xfrm>
            <a:off x="6960096" y="487447"/>
            <a:ext cx="3528392" cy="3695168"/>
          </a:xfrm>
          <a:prstGeom prst="rect">
            <a:avLst/>
          </a:prstGeom>
        </p:spPr>
      </p:pic>
    </p:spTree>
    <p:extLst>
      <p:ext uri="{BB962C8B-B14F-4D97-AF65-F5344CB8AC3E}">
        <p14:creationId xmlns:p14="http://schemas.microsoft.com/office/powerpoint/2010/main" val="30242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22</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6" y="1227651"/>
            <a:ext cx="5868220" cy="4593457"/>
          </a:xfrm>
        </p:spPr>
        <p:txBody>
          <a:bodyPr>
            <a:normAutofit fontScale="92500" lnSpcReduction="10000"/>
          </a:bodyPr>
          <a:lstStyle/>
          <a:p>
            <a:pPr lvl="1"/>
            <a:r>
              <a:rPr lang="zh-CN" altLang="en-US" dirty="0"/>
              <a:t>设备调试</a:t>
            </a:r>
            <a:endParaRPr lang="en-US" altLang="zh-CN" dirty="0"/>
          </a:p>
          <a:p>
            <a:pPr lvl="2">
              <a:lnSpc>
                <a:spcPct val="150000"/>
              </a:lnSpc>
            </a:pPr>
            <a:r>
              <a:rPr lang="en-US" altLang="zh-CN" dirty="0"/>
              <a:t>1 </a:t>
            </a:r>
            <a:r>
              <a:rPr lang="zh-CN" altLang="en-US" dirty="0"/>
              <a:t>打开</a:t>
            </a:r>
            <a:r>
              <a:rPr lang="en-US" altLang="zh-CN" dirty="0"/>
              <a:t>Stream Setup</a:t>
            </a:r>
            <a:r>
              <a:rPr lang="zh-CN" altLang="en-US" dirty="0"/>
              <a:t>，</a:t>
            </a:r>
            <a:r>
              <a:rPr lang="en-US" altLang="zh-CN" dirty="0"/>
              <a:t>2D Image</a:t>
            </a:r>
            <a:r>
              <a:rPr lang="zh-CN" altLang="en-US" dirty="0"/>
              <a:t>模式下采集图像。为了方便聚焦，可以临时提高曝光时间</a:t>
            </a:r>
            <a:endParaRPr lang="en-US" altLang="zh-CN" dirty="0"/>
          </a:p>
          <a:p>
            <a:pPr lvl="2">
              <a:lnSpc>
                <a:spcPct val="150000"/>
              </a:lnSpc>
            </a:pPr>
            <a:r>
              <a:rPr lang="en-US" altLang="zh-CN" dirty="0"/>
              <a:t>2 </a:t>
            </a:r>
            <a:r>
              <a:rPr lang="zh-CN" altLang="zh-CN" dirty="0"/>
              <a:t>激光通电后，调节激光使得激光线在相机视野内处于水平状态，激光两侧在图像中的所在行数要达到一致。如果激光器有聚焦环，调节聚焦环，使得激光线最细。图像中的激光宽度做到最细为佳，占</a:t>
            </a:r>
            <a:r>
              <a:rPr lang="en-US" altLang="zh-CN" dirty="0"/>
              <a:t>3-8</a:t>
            </a:r>
            <a:r>
              <a:rPr lang="zh-CN" altLang="zh-CN" dirty="0"/>
              <a:t>个像素为宜</a:t>
            </a:r>
            <a:r>
              <a:rPr lang="zh-CN" altLang="en-US" dirty="0"/>
              <a:t>。</a:t>
            </a:r>
            <a:endParaRPr lang="en-US" altLang="zh-CN" dirty="0"/>
          </a:p>
          <a:p>
            <a:pPr lvl="2">
              <a:lnSpc>
                <a:spcPct val="150000"/>
              </a:lnSpc>
            </a:pPr>
            <a:r>
              <a:rPr lang="en-US" altLang="zh-CN" dirty="0"/>
              <a:t>3 </a:t>
            </a:r>
            <a:r>
              <a:rPr lang="zh-CN" altLang="en-US" dirty="0"/>
              <a:t>调节镜头光圈和聚焦，通过聚焦环调节相机聚焦到视野的中间位置为佳，光圈根据需要调节到合适的位置，确保较好的进光量。镜头光圈和相机的曝光时间可以配合调节，同样的亮度，较大的光圈可以设置较小的曝光时间，反之亦然。</a:t>
            </a:r>
          </a:p>
          <a:p>
            <a:pPr lvl="2">
              <a:lnSpc>
                <a:spcPct val="150000"/>
              </a:lnSpc>
            </a:pPr>
            <a:r>
              <a:rPr lang="en-US" altLang="zh-CN" dirty="0"/>
              <a:t>4</a:t>
            </a:r>
            <a:r>
              <a:rPr lang="zh-CN" altLang="en-US" dirty="0"/>
              <a:t>、后续标定步骤或真值验证过程中，若出现标定误差较大或和真值差异较大时，需要按照</a:t>
            </a:r>
            <a:r>
              <a:rPr lang="en-US" altLang="zh-CN" dirty="0"/>
              <a:t>1-3</a:t>
            </a:r>
            <a:r>
              <a:rPr lang="zh-CN" altLang="en-US" dirty="0"/>
              <a:t>步骤进行再次调整直到满足测量要求。</a:t>
            </a:r>
          </a:p>
          <a:p>
            <a:pPr lvl="2">
              <a:lnSpc>
                <a:spcPct val="150000"/>
              </a:lnSpc>
            </a:pPr>
            <a:r>
              <a:rPr lang="en-US" altLang="zh-CN" dirty="0"/>
              <a:t>5</a:t>
            </a:r>
            <a:r>
              <a:rPr lang="zh-CN" altLang="en-US" dirty="0"/>
              <a:t>、以上完成后，要进行固定，包括镜头光圈、聚焦环、激光聚焦环、激光和相机的相对位置，标定完成后请勿再调整，否则需要重新标定。</a:t>
            </a:r>
          </a:p>
          <a:p>
            <a:pPr lvl="2">
              <a:lnSpc>
                <a:spcPct val="150000"/>
              </a:lnSpc>
            </a:pPr>
            <a:endParaRPr lang="en-US" altLang="zh-CN" dirty="0"/>
          </a:p>
          <a:p>
            <a:pPr lvl="2"/>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3 </a:t>
            </a:r>
            <a:r>
              <a:rPr lang="zh-CN" altLang="en-US" dirty="0"/>
              <a:t>标定</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dirty="0"/>
              <a:t>设备搭建</a:t>
            </a:r>
            <a:endParaRPr lang="en-US" altLang="zh-CN" dirty="0"/>
          </a:p>
        </p:txBody>
      </p:sp>
      <p:pic>
        <p:nvPicPr>
          <p:cNvPr id="5" name="图片 4">
            <a:extLst>
              <a:ext uri="{FF2B5EF4-FFF2-40B4-BE49-F238E27FC236}">
                <a16:creationId xmlns:a16="http://schemas.microsoft.com/office/drawing/2014/main" id="{E8969887-CF25-49F0-A442-8E1B6B27AA56}"/>
              </a:ext>
            </a:extLst>
          </p:cNvPr>
          <p:cNvPicPr>
            <a:picLocks noChangeAspect="1"/>
          </p:cNvPicPr>
          <p:nvPr/>
        </p:nvPicPr>
        <p:blipFill>
          <a:blip r:embed="rId2"/>
          <a:stretch>
            <a:fillRect/>
          </a:stretch>
        </p:blipFill>
        <p:spPr>
          <a:xfrm>
            <a:off x="6744072" y="1465154"/>
            <a:ext cx="4815230" cy="2493323"/>
          </a:xfrm>
          <a:prstGeom prst="rect">
            <a:avLst/>
          </a:prstGeom>
        </p:spPr>
      </p:pic>
    </p:spTree>
    <p:extLst>
      <p:ext uri="{BB962C8B-B14F-4D97-AF65-F5344CB8AC3E}">
        <p14:creationId xmlns:p14="http://schemas.microsoft.com/office/powerpoint/2010/main" val="312296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23</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6" y="1484313"/>
            <a:ext cx="4500068" cy="3816895"/>
          </a:xfrm>
        </p:spPr>
        <p:txBody>
          <a:bodyPr>
            <a:normAutofit/>
          </a:bodyPr>
          <a:lstStyle/>
          <a:p>
            <a:pPr lvl="1"/>
            <a:r>
              <a:rPr lang="zh-CN" altLang="en-US" dirty="0"/>
              <a:t>标定流程</a:t>
            </a:r>
            <a:endParaRPr lang="en-US" altLang="zh-CN" dirty="0">
              <a:effectLst/>
            </a:endParaRPr>
          </a:p>
          <a:p>
            <a:pPr lvl="2">
              <a:lnSpc>
                <a:spcPct val="150000"/>
              </a:lnSpc>
            </a:pPr>
            <a:r>
              <a:rPr lang="zh-CN" altLang="en-US" dirty="0"/>
              <a:t>我们描述用</a:t>
            </a:r>
            <a:r>
              <a:rPr lang="en-US" altLang="zh-CN" dirty="0"/>
              <a:t>Stream Setup</a:t>
            </a:r>
            <a:r>
              <a:rPr lang="zh-CN" altLang="en-US" dirty="0"/>
              <a:t>进行标定的一般工作流程。该工作流程与所使用的标定方法无关。在后面的章节中，将更详细地描述各个标定方法。</a:t>
            </a:r>
          </a:p>
          <a:p>
            <a:pPr lvl="2">
              <a:lnSpc>
                <a:spcPct val="150000"/>
              </a:lnSpc>
            </a:pPr>
            <a:r>
              <a:rPr lang="en-US" altLang="zh-CN" dirty="0"/>
              <a:t>Stream Setup</a:t>
            </a:r>
            <a:r>
              <a:rPr lang="zh-CN" altLang="en-US" dirty="0"/>
              <a:t>软件默认隐藏标定功能</a:t>
            </a:r>
            <a:r>
              <a:rPr lang="en-US" altLang="zh-CN" dirty="0"/>
              <a:t>Calibration</a:t>
            </a:r>
            <a:r>
              <a:rPr lang="zh-CN" altLang="en-US" dirty="0"/>
              <a:t>，请单击</a:t>
            </a:r>
            <a:r>
              <a:rPr lang="en-US" altLang="zh-CN" dirty="0"/>
              <a:t>View</a:t>
            </a:r>
            <a:r>
              <a:rPr lang="zh-CN" altLang="en-US" dirty="0"/>
              <a:t>（查看）并在</a:t>
            </a:r>
            <a:r>
              <a:rPr lang="en-US" altLang="zh-CN" dirty="0"/>
              <a:t>Settings</a:t>
            </a:r>
            <a:r>
              <a:rPr lang="zh-CN" altLang="en-US" dirty="0"/>
              <a:t>（设置）窗口中选中</a:t>
            </a:r>
            <a:r>
              <a:rPr lang="en-US" altLang="zh-CN" dirty="0"/>
              <a:t>Calibration</a:t>
            </a:r>
            <a:r>
              <a:rPr lang="zh-CN" altLang="en-US" dirty="0"/>
              <a:t>（标定）复选框，这样就可以看到</a:t>
            </a:r>
            <a:r>
              <a:rPr lang="en-US" altLang="zh-CN" dirty="0"/>
              <a:t>Calibration</a:t>
            </a:r>
            <a:r>
              <a:rPr lang="zh-CN" altLang="en-US" dirty="0"/>
              <a:t>选项卡。</a:t>
            </a:r>
          </a:p>
          <a:p>
            <a:pPr lvl="2"/>
            <a:endParaRPr lang="en-US" altLang="zh-CN" b="1" dirty="0"/>
          </a:p>
          <a:p>
            <a:pPr marL="0" lvl="2" indent="0">
              <a:buNone/>
            </a:pPr>
            <a:endParaRPr lang="en-US" altLang="zh-CN" b="1" dirty="0"/>
          </a:p>
          <a:p>
            <a:pPr lvl="2"/>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3 </a:t>
            </a:r>
            <a:r>
              <a:rPr lang="zh-CN" altLang="en-US" dirty="0"/>
              <a:t>标定</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dirty="0"/>
              <a:t>标定概述</a:t>
            </a:r>
            <a:endParaRPr lang="en-US" altLang="zh-CN" dirty="0"/>
          </a:p>
        </p:txBody>
      </p:sp>
      <p:pic>
        <p:nvPicPr>
          <p:cNvPr id="9" name="图片 8">
            <a:extLst>
              <a:ext uri="{FF2B5EF4-FFF2-40B4-BE49-F238E27FC236}">
                <a16:creationId xmlns:a16="http://schemas.microsoft.com/office/drawing/2014/main" id="{043F1DFE-CBE2-4408-A85E-121286544B44}"/>
              </a:ext>
            </a:extLst>
          </p:cNvPr>
          <p:cNvPicPr/>
          <p:nvPr/>
        </p:nvPicPr>
        <p:blipFill>
          <a:blip r:embed="rId2"/>
          <a:stretch>
            <a:fillRect/>
          </a:stretch>
        </p:blipFill>
        <p:spPr>
          <a:xfrm>
            <a:off x="5447928" y="2098470"/>
            <a:ext cx="5274310" cy="2798445"/>
          </a:xfrm>
          <a:prstGeom prst="rect">
            <a:avLst/>
          </a:prstGeom>
        </p:spPr>
      </p:pic>
    </p:spTree>
    <p:extLst>
      <p:ext uri="{BB962C8B-B14F-4D97-AF65-F5344CB8AC3E}">
        <p14:creationId xmlns:p14="http://schemas.microsoft.com/office/powerpoint/2010/main" val="260821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24</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6" y="1412776"/>
            <a:ext cx="9396611" cy="4680049"/>
          </a:xfrm>
        </p:spPr>
        <p:txBody>
          <a:bodyPr>
            <a:normAutofit/>
          </a:bodyPr>
          <a:lstStyle/>
          <a:p>
            <a:pPr lvl="1"/>
            <a:r>
              <a:rPr lang="zh-CN" altLang="en-US" dirty="0"/>
              <a:t>第</a:t>
            </a:r>
            <a:r>
              <a:rPr lang="en-US" altLang="zh-CN" dirty="0"/>
              <a:t>1</a:t>
            </a:r>
            <a:r>
              <a:rPr lang="zh-CN" altLang="en-US" dirty="0"/>
              <a:t>步 相机安装</a:t>
            </a:r>
            <a:endParaRPr lang="en-US" altLang="zh-CN" dirty="0"/>
          </a:p>
          <a:p>
            <a:pPr lvl="2">
              <a:lnSpc>
                <a:spcPct val="150000"/>
              </a:lnSpc>
            </a:pPr>
            <a:r>
              <a:rPr lang="zh-CN" altLang="en-US" dirty="0"/>
              <a:t>进行标定时，标定文件仅对给定几何结构有效。这意味着标定完成后，相机和激光设置中的任何内容都不能再改变，包括激光和镜头聚焦。例如，如果在标定完成后修改了镜头光圈，则需要重新进行标定。因此，标定前的第一步是确保相机和激光设置完成。</a:t>
            </a:r>
          </a:p>
          <a:p>
            <a:pPr lvl="2">
              <a:lnSpc>
                <a:spcPct val="150000"/>
              </a:lnSpc>
            </a:pPr>
            <a:r>
              <a:rPr lang="zh-CN" altLang="en-US" dirty="0"/>
              <a:t>需要指出的一点是，相机参数不会影响标定文件。例如，你可以在扫描标定板时使用一个曝光时间，扫描其它物体的时候可以使用不同的曝光时间。</a:t>
            </a:r>
            <a:endParaRPr lang="en-US" altLang="zh-CN" dirty="0"/>
          </a:p>
          <a:p>
            <a:pPr lvl="1"/>
            <a:r>
              <a:rPr lang="zh-CN" altLang="en-US" dirty="0"/>
              <a:t>第</a:t>
            </a:r>
            <a:r>
              <a:rPr lang="en-US" altLang="zh-CN" dirty="0"/>
              <a:t>2</a:t>
            </a:r>
            <a:r>
              <a:rPr lang="zh-CN" altLang="en-US" dirty="0"/>
              <a:t>步 采集图像</a:t>
            </a:r>
            <a:endParaRPr lang="en-US" altLang="zh-CN" dirty="0"/>
          </a:p>
          <a:p>
            <a:pPr lvl="2">
              <a:lnSpc>
                <a:spcPct val="150000"/>
              </a:lnSpc>
            </a:pPr>
            <a:r>
              <a:rPr lang="zh-CN" altLang="en-US" dirty="0"/>
              <a:t>要进行标定，需要获取标定板的一张或多张图像。</a:t>
            </a:r>
          </a:p>
          <a:p>
            <a:pPr lvl="2">
              <a:lnSpc>
                <a:spcPct val="150000"/>
              </a:lnSpc>
            </a:pPr>
            <a:r>
              <a:rPr lang="zh-CN" altLang="en-US" dirty="0"/>
              <a:t>这在</a:t>
            </a:r>
            <a:r>
              <a:rPr lang="en-US" altLang="zh-CN" dirty="0"/>
              <a:t>Stream Setup</a:t>
            </a:r>
            <a:r>
              <a:rPr lang="zh-CN" altLang="en-US" dirty="0"/>
              <a:t>选项卡</a:t>
            </a:r>
            <a:r>
              <a:rPr lang="en-US" altLang="zh-CN" dirty="0"/>
              <a:t>2D Image</a:t>
            </a:r>
            <a:r>
              <a:rPr lang="zh-CN" altLang="en-US" dirty="0"/>
              <a:t>和</a:t>
            </a:r>
            <a:r>
              <a:rPr lang="en-US" altLang="zh-CN" dirty="0"/>
              <a:t>3D Image</a:t>
            </a:r>
            <a:r>
              <a:rPr lang="zh-CN" altLang="en-US" dirty="0"/>
              <a:t>（哪一个取决于标定方法）中完成，这些图像需要保存到电脑硬盘上。</a:t>
            </a:r>
          </a:p>
          <a:p>
            <a:pPr lvl="2">
              <a:lnSpc>
                <a:spcPct val="150000"/>
              </a:lnSpc>
            </a:pPr>
            <a:endParaRPr lang="zh-CN" altLang="en-US" dirty="0"/>
          </a:p>
          <a:p>
            <a:pPr lvl="2"/>
            <a:endParaRPr lang="en-US" altLang="zh-CN" b="1" dirty="0"/>
          </a:p>
          <a:p>
            <a:pPr marL="0" lvl="2" indent="0">
              <a:buNone/>
            </a:pPr>
            <a:endParaRPr lang="en-US" altLang="zh-CN" b="1" dirty="0"/>
          </a:p>
          <a:p>
            <a:pPr lvl="2"/>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3 </a:t>
            </a:r>
            <a:r>
              <a:rPr lang="zh-CN" altLang="en-US" dirty="0"/>
              <a:t>标定</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dirty="0"/>
              <a:t>标定概述</a:t>
            </a:r>
            <a:r>
              <a:rPr lang="en-US" altLang="zh-CN" dirty="0"/>
              <a:t>——</a:t>
            </a:r>
            <a:r>
              <a:rPr lang="zh-CN" altLang="en-US" dirty="0"/>
              <a:t>标定流程</a:t>
            </a:r>
            <a:endParaRPr lang="en-US" dirty="0"/>
          </a:p>
        </p:txBody>
      </p:sp>
    </p:spTree>
    <p:extLst>
      <p:ext uri="{BB962C8B-B14F-4D97-AF65-F5344CB8AC3E}">
        <p14:creationId xmlns:p14="http://schemas.microsoft.com/office/powerpoint/2010/main" val="103158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25</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6" y="1484313"/>
            <a:ext cx="3563964" cy="4608512"/>
          </a:xfrm>
        </p:spPr>
        <p:txBody>
          <a:bodyPr>
            <a:normAutofit/>
          </a:bodyPr>
          <a:lstStyle/>
          <a:p>
            <a:pPr lvl="1"/>
            <a:r>
              <a:rPr lang="zh-CN" altLang="en-US" dirty="0"/>
              <a:t>第</a:t>
            </a:r>
            <a:r>
              <a:rPr lang="en-US" altLang="zh-CN" dirty="0"/>
              <a:t>3</a:t>
            </a:r>
            <a:r>
              <a:rPr lang="zh-CN" altLang="en-US" dirty="0"/>
              <a:t>步 执行标定</a:t>
            </a:r>
            <a:endParaRPr lang="en-US" altLang="zh-CN" dirty="0"/>
          </a:p>
          <a:p>
            <a:pPr lvl="2">
              <a:lnSpc>
                <a:spcPct val="150000"/>
              </a:lnSpc>
            </a:pPr>
            <a:r>
              <a:rPr lang="zh-CN" altLang="en-US" dirty="0"/>
              <a:t>切换到</a:t>
            </a:r>
            <a:r>
              <a:rPr lang="en-US" altLang="zh-CN" dirty="0"/>
              <a:t>Calibration</a:t>
            </a:r>
          </a:p>
          <a:p>
            <a:pPr lvl="2">
              <a:lnSpc>
                <a:spcPct val="150000"/>
              </a:lnSpc>
            </a:pPr>
            <a:r>
              <a:rPr lang="zh-CN" altLang="en-US" dirty="0"/>
              <a:t>选择标定方法</a:t>
            </a:r>
            <a:r>
              <a:rPr lang="en-US" altLang="zh-CN" dirty="0"/>
              <a:t>Select Method</a:t>
            </a:r>
          </a:p>
          <a:p>
            <a:pPr lvl="2">
              <a:lnSpc>
                <a:spcPct val="150000"/>
              </a:lnSpc>
            </a:pPr>
            <a:r>
              <a:rPr lang="zh-CN" altLang="en-US" dirty="0"/>
              <a:t>加载图像</a:t>
            </a:r>
            <a:r>
              <a:rPr lang="en-US" altLang="zh-CN" dirty="0"/>
              <a:t>Load Images</a:t>
            </a:r>
          </a:p>
          <a:p>
            <a:pPr lvl="2">
              <a:lnSpc>
                <a:spcPct val="150000"/>
              </a:lnSpc>
            </a:pPr>
            <a:r>
              <a:rPr lang="zh-CN" altLang="en-US" dirty="0"/>
              <a:t>执行标定</a:t>
            </a:r>
            <a:r>
              <a:rPr lang="en-US" altLang="zh-CN" dirty="0"/>
              <a:t>Estimate</a:t>
            </a:r>
          </a:p>
          <a:p>
            <a:pPr lvl="2">
              <a:lnSpc>
                <a:spcPct val="150000"/>
              </a:lnSpc>
            </a:pPr>
            <a:endParaRPr lang="en-US" altLang="zh-CN" dirty="0"/>
          </a:p>
          <a:p>
            <a:pPr marL="0" lvl="2" indent="0">
              <a:lnSpc>
                <a:spcPct val="150000"/>
              </a:lnSpc>
              <a:buNone/>
            </a:pPr>
            <a:r>
              <a:rPr lang="zh-CN" altLang="en-US" dirty="0">
                <a:solidFill>
                  <a:srgbClr val="0070C0"/>
                </a:solidFill>
              </a:rPr>
              <a:t>标定算法分两步完成：</a:t>
            </a:r>
          </a:p>
          <a:p>
            <a:pPr lvl="2">
              <a:lnSpc>
                <a:spcPct val="150000"/>
              </a:lnSpc>
            </a:pPr>
            <a:r>
              <a:rPr lang="en-US" altLang="zh-CN" dirty="0"/>
              <a:t>1.</a:t>
            </a:r>
            <a:r>
              <a:rPr lang="zh-CN" altLang="en-US" dirty="0"/>
              <a:t>检测标定图像中的特征点，不同的标定方法会有所不同。</a:t>
            </a:r>
          </a:p>
          <a:p>
            <a:pPr lvl="2">
              <a:lnSpc>
                <a:spcPct val="150000"/>
              </a:lnSpc>
            </a:pPr>
            <a:r>
              <a:rPr lang="en-US" altLang="zh-CN" dirty="0"/>
              <a:t>2.</a:t>
            </a:r>
            <a:r>
              <a:rPr lang="zh-CN" altLang="en-US" dirty="0"/>
              <a:t>根据检测到的特征点计算标定文件。</a:t>
            </a:r>
          </a:p>
          <a:p>
            <a:pPr lvl="2">
              <a:lnSpc>
                <a:spcPct val="150000"/>
              </a:lnSpc>
            </a:pPr>
            <a:endParaRPr lang="zh-CN" altLang="en-US" dirty="0"/>
          </a:p>
          <a:p>
            <a:pPr lvl="2">
              <a:lnSpc>
                <a:spcPct val="150000"/>
              </a:lnSpc>
            </a:pPr>
            <a:endParaRPr lang="zh-CN" altLang="en-US" dirty="0"/>
          </a:p>
          <a:p>
            <a:pPr lvl="2"/>
            <a:endParaRPr lang="en-US" altLang="zh-CN" b="1" dirty="0"/>
          </a:p>
          <a:p>
            <a:pPr marL="0" lvl="2" indent="0">
              <a:buNone/>
            </a:pPr>
            <a:endParaRPr lang="en-US" altLang="zh-CN" b="1" dirty="0"/>
          </a:p>
          <a:p>
            <a:pPr lvl="2"/>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3 </a:t>
            </a:r>
            <a:r>
              <a:rPr lang="zh-CN" altLang="en-US" dirty="0"/>
              <a:t>标定</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dirty="0"/>
              <a:t>标定概述</a:t>
            </a:r>
            <a:r>
              <a:rPr lang="en-US" altLang="zh-CN" dirty="0"/>
              <a:t>——</a:t>
            </a:r>
            <a:r>
              <a:rPr lang="zh-CN" altLang="en-US" dirty="0"/>
              <a:t>标定流程</a:t>
            </a:r>
            <a:endParaRPr lang="en-US" altLang="zh-CN" dirty="0"/>
          </a:p>
        </p:txBody>
      </p:sp>
      <p:pic>
        <p:nvPicPr>
          <p:cNvPr id="10" name="图片 9">
            <a:extLst>
              <a:ext uri="{FF2B5EF4-FFF2-40B4-BE49-F238E27FC236}">
                <a16:creationId xmlns:a16="http://schemas.microsoft.com/office/drawing/2014/main" id="{09672184-BF60-4E31-93A0-AF52D7F4B11D}"/>
              </a:ext>
            </a:extLst>
          </p:cNvPr>
          <p:cNvPicPr/>
          <p:nvPr/>
        </p:nvPicPr>
        <p:blipFill>
          <a:blip r:embed="rId2"/>
          <a:stretch>
            <a:fillRect/>
          </a:stretch>
        </p:blipFill>
        <p:spPr>
          <a:xfrm>
            <a:off x="4799856" y="765175"/>
            <a:ext cx="3114364" cy="2278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图片 8">
            <a:extLst>
              <a:ext uri="{FF2B5EF4-FFF2-40B4-BE49-F238E27FC236}">
                <a16:creationId xmlns:a16="http://schemas.microsoft.com/office/drawing/2014/main" id="{34DEC73B-CDF2-4940-8D0A-CA359F755632}"/>
              </a:ext>
            </a:extLst>
          </p:cNvPr>
          <p:cNvPicPr/>
          <p:nvPr/>
        </p:nvPicPr>
        <p:blipFill>
          <a:blip r:embed="rId3"/>
          <a:stretch>
            <a:fillRect/>
          </a:stretch>
        </p:blipFill>
        <p:spPr>
          <a:xfrm>
            <a:off x="8082061" y="765237"/>
            <a:ext cx="3378100" cy="22784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图片 10">
            <a:extLst>
              <a:ext uri="{FF2B5EF4-FFF2-40B4-BE49-F238E27FC236}">
                <a16:creationId xmlns:a16="http://schemas.microsoft.com/office/drawing/2014/main" id="{26E20DFE-D353-49CE-A729-31E3000D8470}"/>
              </a:ext>
            </a:extLst>
          </p:cNvPr>
          <p:cNvPicPr/>
          <p:nvPr/>
        </p:nvPicPr>
        <p:blipFill>
          <a:blip r:embed="rId4"/>
          <a:stretch>
            <a:fillRect/>
          </a:stretch>
        </p:blipFill>
        <p:spPr>
          <a:xfrm>
            <a:off x="4799857" y="3284265"/>
            <a:ext cx="3114364" cy="2160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图片 11">
            <a:extLst>
              <a:ext uri="{FF2B5EF4-FFF2-40B4-BE49-F238E27FC236}">
                <a16:creationId xmlns:a16="http://schemas.microsoft.com/office/drawing/2014/main" id="{94CEB558-4DBA-4A90-9AAA-248AE88A8CC7}"/>
              </a:ext>
            </a:extLst>
          </p:cNvPr>
          <p:cNvPicPr/>
          <p:nvPr/>
        </p:nvPicPr>
        <p:blipFill>
          <a:blip r:embed="rId5"/>
          <a:stretch>
            <a:fillRect/>
          </a:stretch>
        </p:blipFill>
        <p:spPr>
          <a:xfrm>
            <a:off x="8082061" y="3274170"/>
            <a:ext cx="3414539" cy="21710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3004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26</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6" y="1484312"/>
            <a:ext cx="5652196" cy="4825007"/>
          </a:xfrm>
        </p:spPr>
        <p:txBody>
          <a:bodyPr>
            <a:normAutofit/>
          </a:bodyPr>
          <a:lstStyle/>
          <a:p>
            <a:pPr lvl="2">
              <a:lnSpc>
                <a:spcPct val="150000"/>
              </a:lnSpc>
            </a:pPr>
            <a:r>
              <a:rPr lang="zh-CN" altLang="en-US" dirty="0"/>
              <a:t>该算法使用了许多不同的输入参数。最重要的参数直接位于计算标定工作流程面板页面，右图所示（本图已选择</a:t>
            </a:r>
            <a:r>
              <a:rPr lang="en-US" altLang="zh-CN" dirty="0" err="1"/>
              <a:t>SawTooth</a:t>
            </a:r>
            <a:r>
              <a:rPr lang="zh-CN" altLang="en-US" dirty="0"/>
              <a:t>算法）</a:t>
            </a:r>
            <a:endParaRPr lang="en-US" altLang="zh-CN" dirty="0"/>
          </a:p>
          <a:p>
            <a:pPr lvl="2">
              <a:lnSpc>
                <a:spcPct val="150000"/>
              </a:lnSpc>
            </a:pPr>
            <a:r>
              <a:rPr lang="zh-CN" altLang="en-US" dirty="0"/>
              <a:t>在齿轮按钮可以找到许多其他参数。标定方式不同，参数也会不同。</a:t>
            </a:r>
          </a:p>
          <a:p>
            <a:pPr lvl="3">
              <a:lnSpc>
                <a:spcPct val="150000"/>
              </a:lnSpc>
            </a:pPr>
            <a:r>
              <a:rPr lang="zh-CN" altLang="en-US" dirty="0"/>
              <a:t>根据所选的标定方法不同，但通常包括以下内容：</a:t>
            </a:r>
            <a:endParaRPr lang="en-US" altLang="zh-CN" dirty="0"/>
          </a:p>
          <a:p>
            <a:pPr marL="432000" lvl="6" indent="0">
              <a:buNone/>
            </a:pPr>
            <a:r>
              <a:rPr lang="zh-CN" altLang="en-US" dirty="0">
                <a:solidFill>
                  <a:srgbClr val="0070C0"/>
                </a:solidFill>
              </a:rPr>
              <a:t>标定板尺寸</a:t>
            </a:r>
            <a:r>
              <a:rPr lang="en-US" altLang="zh-CN" dirty="0">
                <a:solidFill>
                  <a:srgbClr val="0070C0"/>
                </a:solidFill>
              </a:rPr>
              <a:t>Target dimensions</a:t>
            </a:r>
            <a:endParaRPr lang="zh-CN" altLang="en-US" dirty="0">
              <a:solidFill>
                <a:srgbClr val="0070C0"/>
              </a:solidFill>
            </a:endParaRPr>
          </a:p>
          <a:p>
            <a:pPr marL="0" lvl="4" indent="0">
              <a:buNone/>
            </a:pPr>
            <a:r>
              <a:rPr lang="en-US" altLang="zh-CN" dirty="0"/>
              <a:t>	</a:t>
            </a:r>
            <a:r>
              <a:rPr lang="zh-CN" altLang="en-US" dirty="0"/>
              <a:t>定义标定板尺寸的参数。</a:t>
            </a:r>
          </a:p>
          <a:p>
            <a:pPr marL="432000" lvl="6" indent="0">
              <a:buNone/>
            </a:pPr>
            <a:r>
              <a:rPr lang="zh-CN" altLang="en-US" dirty="0">
                <a:solidFill>
                  <a:srgbClr val="0070C0"/>
                </a:solidFill>
              </a:rPr>
              <a:t>标定板检测</a:t>
            </a:r>
            <a:r>
              <a:rPr lang="en-US" altLang="zh-CN" dirty="0">
                <a:solidFill>
                  <a:srgbClr val="0070C0"/>
                </a:solidFill>
              </a:rPr>
              <a:t>Target detection</a:t>
            </a:r>
          </a:p>
          <a:p>
            <a:pPr marL="0" lvl="2" indent="0">
              <a:buNone/>
            </a:pPr>
            <a:r>
              <a:rPr lang="en-US" altLang="zh-CN" dirty="0"/>
              <a:t>	</a:t>
            </a:r>
            <a:r>
              <a:rPr lang="zh-CN" altLang="en-US" dirty="0"/>
              <a:t>用于在输入图像中查找标定板的参数。</a:t>
            </a:r>
          </a:p>
          <a:p>
            <a:pPr marL="432000" lvl="6" indent="0">
              <a:buNone/>
            </a:pPr>
            <a:r>
              <a:rPr lang="zh-CN" altLang="en-US" dirty="0">
                <a:solidFill>
                  <a:srgbClr val="0070C0"/>
                </a:solidFill>
              </a:rPr>
              <a:t>坐标系</a:t>
            </a:r>
            <a:r>
              <a:rPr lang="en-US" altLang="zh-CN" dirty="0">
                <a:solidFill>
                  <a:srgbClr val="0070C0"/>
                </a:solidFill>
              </a:rPr>
              <a:t>Coordinate system</a:t>
            </a:r>
          </a:p>
          <a:p>
            <a:pPr marL="0" lvl="2" indent="0">
              <a:buNone/>
            </a:pPr>
            <a:r>
              <a:rPr lang="en-US" altLang="zh-CN" dirty="0"/>
              <a:t>	</a:t>
            </a:r>
            <a:r>
              <a:rPr lang="zh-CN" altLang="en-US" dirty="0"/>
              <a:t>定义世界坐标系原点和坐标轴的参数。</a:t>
            </a:r>
          </a:p>
          <a:p>
            <a:pPr marL="432000" lvl="6" indent="0">
              <a:buNone/>
            </a:pPr>
            <a:r>
              <a:rPr lang="zh-CN" altLang="en-US" dirty="0">
                <a:solidFill>
                  <a:srgbClr val="0070C0"/>
                </a:solidFill>
              </a:rPr>
              <a:t>估算</a:t>
            </a:r>
            <a:r>
              <a:rPr lang="en-US" altLang="zh-CN" dirty="0">
                <a:solidFill>
                  <a:srgbClr val="0070C0"/>
                </a:solidFill>
              </a:rPr>
              <a:t>Estimation</a:t>
            </a:r>
          </a:p>
          <a:p>
            <a:pPr marL="432000" lvl="6" indent="0">
              <a:buNone/>
            </a:pPr>
            <a:r>
              <a:rPr lang="en-US" altLang="zh-CN" dirty="0"/>
              <a:t>	</a:t>
            </a:r>
            <a:r>
              <a:rPr lang="zh-CN" altLang="en-US" dirty="0"/>
              <a:t>从检测到的特征点估算标定文件时使用的参数。</a:t>
            </a:r>
            <a:endParaRPr lang="en-US" altLang="zh-CN" dirty="0"/>
          </a:p>
          <a:p>
            <a:pPr lvl="2">
              <a:lnSpc>
                <a:spcPct val="150000"/>
              </a:lnSpc>
            </a:pPr>
            <a:r>
              <a:rPr lang="zh-CN" altLang="en-US" dirty="0"/>
              <a:t>所</a:t>
            </a:r>
            <a:r>
              <a:rPr lang="zh-CN" altLang="zh-CN" dirty="0"/>
              <a:t>有参数都记录在软件中，参数设置也可以保存并加载到文件中</a:t>
            </a:r>
            <a:endParaRPr lang="en-US" altLang="zh-CN" dirty="0"/>
          </a:p>
          <a:p>
            <a:pPr marL="0" lvl="2" indent="0">
              <a:lnSpc>
                <a:spcPct val="150000"/>
              </a:lnSpc>
              <a:buNone/>
            </a:pPr>
            <a:endParaRPr lang="zh-CN" altLang="en-US" dirty="0"/>
          </a:p>
          <a:p>
            <a:pPr lvl="2">
              <a:lnSpc>
                <a:spcPct val="150000"/>
              </a:lnSpc>
            </a:pPr>
            <a:endParaRPr lang="zh-CN" altLang="zh-CN" dirty="0"/>
          </a:p>
          <a:p>
            <a:pPr lvl="2">
              <a:lnSpc>
                <a:spcPct val="150000"/>
              </a:lnSpc>
            </a:pPr>
            <a:endParaRPr lang="zh-CN" altLang="en-US" dirty="0"/>
          </a:p>
          <a:p>
            <a:pPr lvl="2">
              <a:lnSpc>
                <a:spcPct val="150000"/>
              </a:lnSpc>
            </a:pPr>
            <a:endParaRPr lang="zh-CN" altLang="en-US" dirty="0"/>
          </a:p>
          <a:p>
            <a:pPr lvl="2"/>
            <a:endParaRPr lang="en-US" altLang="zh-CN" b="1" dirty="0"/>
          </a:p>
          <a:p>
            <a:pPr marL="0" lvl="2" indent="0">
              <a:buNone/>
            </a:pPr>
            <a:endParaRPr lang="en-US" altLang="zh-CN" b="1" dirty="0"/>
          </a:p>
          <a:p>
            <a:pPr lvl="2"/>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3 </a:t>
            </a:r>
            <a:r>
              <a:rPr lang="zh-CN" altLang="en-US" dirty="0"/>
              <a:t>标定</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dirty="0"/>
              <a:t>标定概述</a:t>
            </a:r>
            <a:r>
              <a:rPr lang="en-US" altLang="zh-CN" dirty="0"/>
              <a:t>——</a:t>
            </a:r>
            <a:r>
              <a:rPr lang="zh-CN" altLang="en-US" dirty="0"/>
              <a:t>标定流程</a:t>
            </a:r>
            <a:endParaRPr lang="en-US" altLang="zh-CN" dirty="0"/>
          </a:p>
        </p:txBody>
      </p:sp>
      <p:pic>
        <p:nvPicPr>
          <p:cNvPr id="13" name="图片 12">
            <a:extLst>
              <a:ext uri="{FF2B5EF4-FFF2-40B4-BE49-F238E27FC236}">
                <a16:creationId xmlns:a16="http://schemas.microsoft.com/office/drawing/2014/main" id="{7CD7DB03-3E43-4AFF-A8E2-CC1AB84139F1}"/>
              </a:ext>
            </a:extLst>
          </p:cNvPr>
          <p:cNvPicPr/>
          <p:nvPr/>
        </p:nvPicPr>
        <p:blipFill>
          <a:blip r:embed="rId2"/>
          <a:stretch>
            <a:fillRect/>
          </a:stretch>
        </p:blipFill>
        <p:spPr>
          <a:xfrm>
            <a:off x="7103790" y="1113989"/>
            <a:ext cx="3384376" cy="2390350"/>
          </a:xfrm>
          <a:prstGeom prst="rect">
            <a:avLst/>
          </a:prstGeom>
        </p:spPr>
      </p:pic>
      <p:pic>
        <p:nvPicPr>
          <p:cNvPr id="14" name="图片 13">
            <a:extLst>
              <a:ext uri="{FF2B5EF4-FFF2-40B4-BE49-F238E27FC236}">
                <a16:creationId xmlns:a16="http://schemas.microsoft.com/office/drawing/2014/main" id="{D8AF2F84-7CD6-4BB9-97DA-81B0ACB3B5AD}"/>
              </a:ext>
            </a:extLst>
          </p:cNvPr>
          <p:cNvPicPr/>
          <p:nvPr/>
        </p:nvPicPr>
        <p:blipFill>
          <a:blip r:embed="rId3"/>
          <a:stretch>
            <a:fillRect/>
          </a:stretch>
        </p:blipFill>
        <p:spPr>
          <a:xfrm>
            <a:off x="6888088" y="4032362"/>
            <a:ext cx="4248150" cy="2257425"/>
          </a:xfrm>
          <a:prstGeom prst="rect">
            <a:avLst/>
          </a:prstGeom>
        </p:spPr>
      </p:pic>
    </p:spTree>
    <p:extLst>
      <p:ext uri="{BB962C8B-B14F-4D97-AF65-F5344CB8AC3E}">
        <p14:creationId xmlns:p14="http://schemas.microsoft.com/office/powerpoint/2010/main" val="34313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27</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6" y="1484312"/>
            <a:ext cx="5652196" cy="4825007"/>
          </a:xfrm>
        </p:spPr>
        <p:txBody>
          <a:bodyPr>
            <a:normAutofit/>
          </a:bodyPr>
          <a:lstStyle/>
          <a:p>
            <a:pPr marL="0" lvl="2" indent="0">
              <a:lnSpc>
                <a:spcPct val="150000"/>
              </a:lnSpc>
              <a:buNone/>
            </a:pPr>
            <a:r>
              <a:rPr lang="zh-CN" altLang="en-US" b="1" dirty="0"/>
              <a:t>第</a:t>
            </a:r>
            <a:r>
              <a:rPr lang="en-US" altLang="zh-CN" b="1" dirty="0"/>
              <a:t>4</a:t>
            </a:r>
            <a:r>
              <a:rPr lang="zh-CN" altLang="en-US" b="1" dirty="0"/>
              <a:t>步 保存标定结果</a:t>
            </a:r>
            <a:endParaRPr lang="en-US" altLang="zh-CN" b="1" dirty="0"/>
          </a:p>
          <a:p>
            <a:pPr lvl="2">
              <a:lnSpc>
                <a:spcPct val="150000"/>
              </a:lnSpc>
            </a:pPr>
            <a:r>
              <a:rPr lang="zh-CN" altLang="en-US" dirty="0"/>
              <a:t>单击“</a:t>
            </a:r>
            <a:r>
              <a:rPr lang="en-US" altLang="zh-CN" dirty="0"/>
              <a:t>Estimate”</a:t>
            </a:r>
            <a:r>
              <a:rPr lang="zh-CN" altLang="en-US" dirty="0"/>
              <a:t>按钮开始标定。该过程产生一些反馈信息，表明评估的准确性。</a:t>
            </a:r>
          </a:p>
          <a:p>
            <a:pPr lvl="3">
              <a:lnSpc>
                <a:spcPct val="150000"/>
              </a:lnSpc>
            </a:pPr>
            <a:r>
              <a:rPr lang="zh-CN" altLang="en-US" dirty="0"/>
              <a:t>反馈图像</a:t>
            </a:r>
            <a:r>
              <a:rPr lang="en-US" altLang="zh-CN" dirty="0"/>
              <a:t>Feedback Images</a:t>
            </a:r>
          </a:p>
          <a:p>
            <a:pPr marL="216000" lvl="5" indent="0">
              <a:lnSpc>
                <a:spcPct val="150000"/>
              </a:lnSpc>
              <a:buNone/>
            </a:pPr>
            <a:r>
              <a:rPr lang="en-US" altLang="zh-CN" dirty="0"/>
              <a:t>	</a:t>
            </a:r>
            <a:r>
              <a:rPr lang="zh-CN" altLang="en-US" dirty="0"/>
              <a:t>该过程给出了许多反馈图像，这些图像显示了标定板检测算法中的不同步骤。每种标定方法都有不同类型的反馈图像。反馈图像可以提示用户如何调整输入参数，以改善结果。</a:t>
            </a:r>
          </a:p>
          <a:p>
            <a:pPr lvl="3">
              <a:lnSpc>
                <a:spcPct val="150000"/>
              </a:lnSpc>
            </a:pPr>
            <a:r>
              <a:rPr lang="zh-CN" altLang="en-US" dirty="0"/>
              <a:t>标定误差</a:t>
            </a:r>
            <a:r>
              <a:rPr lang="en-US" altLang="zh-CN" dirty="0"/>
              <a:t>Calibration Error</a:t>
            </a:r>
          </a:p>
          <a:p>
            <a:pPr marL="0" lvl="2" indent="0">
              <a:lnSpc>
                <a:spcPct val="150000"/>
              </a:lnSpc>
              <a:buNone/>
            </a:pPr>
            <a:r>
              <a:rPr lang="en-US" altLang="zh-CN" dirty="0"/>
              <a:t>	</a:t>
            </a:r>
            <a:r>
              <a:rPr lang="zh-CN" altLang="en-US" dirty="0"/>
              <a:t>标定反馈包括平均误差</a:t>
            </a:r>
            <a:r>
              <a:rPr lang="en-US" altLang="zh-CN" dirty="0"/>
              <a:t>Mean Error</a:t>
            </a:r>
            <a:r>
              <a:rPr lang="zh-CN" altLang="en-US" dirty="0"/>
              <a:t>和最大误差</a:t>
            </a:r>
            <a:r>
              <a:rPr lang="en-US" altLang="zh-CN" dirty="0"/>
              <a:t>Max Error</a:t>
            </a:r>
            <a:r>
              <a:rPr lang="zh-CN" altLang="en-US" dirty="0"/>
              <a:t>，以毫米为单位。这些误差是通过使用的标定文件将传感器点映射到世界坐标的点来计算的。请注意，标定误差</a:t>
            </a:r>
            <a:r>
              <a:rPr lang="en-US" altLang="zh-CN" dirty="0"/>
              <a:t>Calibration Error</a:t>
            </a:r>
            <a:r>
              <a:rPr lang="zh-CN" altLang="en-US" dirty="0"/>
              <a:t>不能直接使用作为标定准确性的衡量标准。精度取决于许多因素，需要在真实物体上进行验证。</a:t>
            </a:r>
          </a:p>
          <a:p>
            <a:pPr lvl="2">
              <a:lnSpc>
                <a:spcPct val="150000"/>
              </a:lnSpc>
            </a:pPr>
            <a:endParaRPr lang="en-US" altLang="zh-CN" dirty="0"/>
          </a:p>
          <a:p>
            <a:pPr marL="0" lvl="2" indent="0">
              <a:lnSpc>
                <a:spcPct val="150000"/>
              </a:lnSpc>
              <a:buNone/>
            </a:pPr>
            <a:endParaRPr lang="zh-CN" altLang="en-US" dirty="0"/>
          </a:p>
          <a:p>
            <a:pPr lvl="2">
              <a:lnSpc>
                <a:spcPct val="150000"/>
              </a:lnSpc>
            </a:pPr>
            <a:endParaRPr lang="zh-CN" altLang="zh-CN" dirty="0"/>
          </a:p>
          <a:p>
            <a:pPr lvl="2">
              <a:lnSpc>
                <a:spcPct val="150000"/>
              </a:lnSpc>
            </a:pPr>
            <a:endParaRPr lang="zh-CN" altLang="en-US" dirty="0"/>
          </a:p>
          <a:p>
            <a:pPr lvl="2">
              <a:lnSpc>
                <a:spcPct val="150000"/>
              </a:lnSpc>
            </a:pPr>
            <a:endParaRPr lang="zh-CN" altLang="en-US" dirty="0"/>
          </a:p>
          <a:p>
            <a:pPr lvl="2"/>
            <a:endParaRPr lang="en-US" altLang="zh-CN" b="1" dirty="0"/>
          </a:p>
          <a:p>
            <a:pPr marL="0" lvl="2" indent="0">
              <a:buNone/>
            </a:pPr>
            <a:endParaRPr lang="en-US" altLang="zh-CN" b="1" dirty="0"/>
          </a:p>
          <a:p>
            <a:pPr lvl="2"/>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3 </a:t>
            </a:r>
            <a:r>
              <a:rPr lang="zh-CN" altLang="en-US" dirty="0"/>
              <a:t>标定</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dirty="0"/>
              <a:t>标定概述</a:t>
            </a:r>
            <a:r>
              <a:rPr lang="en-US" altLang="zh-CN" dirty="0"/>
              <a:t>——</a:t>
            </a:r>
            <a:r>
              <a:rPr lang="zh-CN" altLang="en-US" dirty="0"/>
              <a:t>标定流程</a:t>
            </a:r>
            <a:endParaRPr lang="en-US" altLang="zh-CN" dirty="0"/>
          </a:p>
        </p:txBody>
      </p:sp>
      <p:pic>
        <p:nvPicPr>
          <p:cNvPr id="9" name="图片 8">
            <a:extLst>
              <a:ext uri="{FF2B5EF4-FFF2-40B4-BE49-F238E27FC236}">
                <a16:creationId xmlns:a16="http://schemas.microsoft.com/office/drawing/2014/main" id="{1B641F8D-9ADB-4780-ABCC-8BCEAB73A9FA}"/>
              </a:ext>
            </a:extLst>
          </p:cNvPr>
          <p:cNvPicPr/>
          <p:nvPr/>
        </p:nvPicPr>
        <p:blipFill>
          <a:blip r:embed="rId2"/>
          <a:stretch>
            <a:fillRect/>
          </a:stretch>
        </p:blipFill>
        <p:spPr>
          <a:xfrm>
            <a:off x="6528048" y="2250870"/>
            <a:ext cx="4851400" cy="2493645"/>
          </a:xfrm>
          <a:prstGeom prst="rect">
            <a:avLst/>
          </a:prstGeom>
        </p:spPr>
      </p:pic>
    </p:spTree>
    <p:extLst>
      <p:ext uri="{BB962C8B-B14F-4D97-AF65-F5344CB8AC3E}">
        <p14:creationId xmlns:p14="http://schemas.microsoft.com/office/powerpoint/2010/main" val="395080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28</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6" y="1484312"/>
            <a:ext cx="5652196" cy="4825007"/>
          </a:xfrm>
        </p:spPr>
        <p:txBody>
          <a:bodyPr>
            <a:normAutofit/>
          </a:bodyPr>
          <a:lstStyle/>
          <a:p>
            <a:pPr marL="0" lvl="2" indent="0">
              <a:lnSpc>
                <a:spcPct val="150000"/>
              </a:lnSpc>
              <a:buNone/>
            </a:pPr>
            <a:r>
              <a:rPr lang="zh-CN" altLang="en-US" b="1" dirty="0"/>
              <a:t>保存到电脑磁盘</a:t>
            </a:r>
            <a:r>
              <a:rPr lang="en-US" altLang="zh-CN" b="1" dirty="0"/>
              <a:t>Save to disk</a:t>
            </a:r>
          </a:p>
          <a:p>
            <a:pPr lvl="3">
              <a:lnSpc>
                <a:spcPct val="150000"/>
              </a:lnSpc>
            </a:pPr>
            <a:r>
              <a:rPr lang="zh-CN" altLang="en-US" dirty="0"/>
              <a:t>标定文件可保存到电脑的磁盘上，该文件可用于对保存在磁盘上的未标定图像进行标定，当从相机获取未标定的图像时，也可以使用它来标定电脑上的图像。</a:t>
            </a:r>
          </a:p>
          <a:p>
            <a:pPr lvl="3">
              <a:lnSpc>
                <a:spcPct val="150000"/>
              </a:lnSpc>
            </a:pPr>
            <a:endParaRPr lang="zh-CN" altLang="en-US" dirty="0"/>
          </a:p>
          <a:p>
            <a:pPr marL="0" lvl="2" indent="0">
              <a:lnSpc>
                <a:spcPct val="150000"/>
              </a:lnSpc>
              <a:buNone/>
            </a:pPr>
            <a:r>
              <a:rPr lang="zh-CN" altLang="en-US" b="1" dirty="0"/>
              <a:t>上传到相机</a:t>
            </a:r>
            <a:r>
              <a:rPr lang="en-US" altLang="zh-CN" b="1" dirty="0"/>
              <a:t>Upload to camera</a:t>
            </a:r>
          </a:p>
          <a:p>
            <a:pPr lvl="3">
              <a:lnSpc>
                <a:spcPct val="150000"/>
              </a:lnSpc>
            </a:pPr>
            <a:r>
              <a:rPr lang="zh-CN" altLang="en-US" dirty="0"/>
              <a:t>标定也可以上传并存储在相机上，这使得直接在相机上标定图像成为可能。</a:t>
            </a:r>
          </a:p>
          <a:p>
            <a:pPr lvl="2">
              <a:lnSpc>
                <a:spcPct val="150000"/>
              </a:lnSpc>
            </a:pPr>
            <a:endParaRPr lang="en-US" altLang="zh-CN" dirty="0"/>
          </a:p>
          <a:p>
            <a:pPr marL="0" lvl="2" indent="0">
              <a:lnSpc>
                <a:spcPct val="150000"/>
              </a:lnSpc>
              <a:buNone/>
            </a:pPr>
            <a:endParaRPr lang="zh-CN" altLang="en-US" dirty="0"/>
          </a:p>
          <a:p>
            <a:pPr lvl="2">
              <a:lnSpc>
                <a:spcPct val="150000"/>
              </a:lnSpc>
            </a:pPr>
            <a:endParaRPr lang="zh-CN" altLang="zh-CN" dirty="0"/>
          </a:p>
          <a:p>
            <a:pPr lvl="2">
              <a:lnSpc>
                <a:spcPct val="150000"/>
              </a:lnSpc>
            </a:pPr>
            <a:endParaRPr lang="zh-CN" altLang="en-US" dirty="0"/>
          </a:p>
          <a:p>
            <a:pPr lvl="2">
              <a:lnSpc>
                <a:spcPct val="150000"/>
              </a:lnSpc>
            </a:pPr>
            <a:endParaRPr lang="zh-CN" altLang="en-US" dirty="0"/>
          </a:p>
          <a:p>
            <a:pPr lvl="2"/>
            <a:endParaRPr lang="en-US" altLang="zh-CN" b="1" dirty="0"/>
          </a:p>
          <a:p>
            <a:pPr marL="0" lvl="2" indent="0">
              <a:buNone/>
            </a:pPr>
            <a:endParaRPr lang="en-US" altLang="zh-CN" b="1" dirty="0"/>
          </a:p>
          <a:p>
            <a:pPr lvl="2"/>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3 </a:t>
            </a:r>
            <a:r>
              <a:rPr lang="zh-CN" altLang="en-US" dirty="0"/>
              <a:t>标定</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dirty="0"/>
              <a:t>标定概述</a:t>
            </a:r>
            <a:r>
              <a:rPr lang="en-US" altLang="zh-CN" dirty="0"/>
              <a:t>——</a:t>
            </a:r>
            <a:r>
              <a:rPr lang="zh-CN" altLang="en-US" dirty="0"/>
              <a:t>标定流程</a:t>
            </a:r>
            <a:endParaRPr lang="en-US" altLang="zh-CN" dirty="0"/>
          </a:p>
        </p:txBody>
      </p:sp>
    </p:spTree>
    <p:extLst>
      <p:ext uri="{BB962C8B-B14F-4D97-AF65-F5344CB8AC3E}">
        <p14:creationId xmlns:p14="http://schemas.microsoft.com/office/powerpoint/2010/main" val="91728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a:xfrm>
            <a:off x="551384" y="6093296"/>
            <a:ext cx="9108555" cy="764703"/>
          </a:xfrm>
        </p:spPr>
        <p:txBody>
          <a:bodyPr/>
          <a:lstStyle/>
          <a:p>
            <a:r>
              <a:rPr lang="en-US" altLang="zh-CN" sz="2000" noProof="0" dirty="0"/>
              <a:t>Stream Setup</a:t>
            </a:r>
            <a:r>
              <a:rPr lang="zh-CN" altLang="en-US" sz="2000" noProof="0" dirty="0"/>
              <a:t>锯齿标定</a:t>
            </a:r>
            <a:r>
              <a:rPr lang="en-US" sz="2000" noProof="0" dirty="0"/>
              <a:t>, </a:t>
            </a:r>
            <a:r>
              <a:rPr lang="en-US" altLang="zh-CN" sz="2000" noProof="0" dirty="0"/>
              <a:t>Jack Hou</a:t>
            </a:r>
            <a:r>
              <a:rPr lang="en-US" sz="2000" noProof="0" dirty="0"/>
              <a:t>, </a:t>
            </a:r>
            <a:r>
              <a:rPr lang="en-US" altLang="zh-CN" sz="2000" noProof="0" dirty="0"/>
              <a:t>Beijing</a:t>
            </a:r>
            <a:endParaRPr lang="en-US" sz="2000" noProof="0" dirty="0"/>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p:txBody>
          <a:bodyPr/>
          <a:lstStyle/>
          <a:p>
            <a:fld id="{226D7710-438E-4161-93C9-3F9A4222BCCB}" type="slidenum">
              <a:rPr lang="en-US" noProof="0" smtClean="0"/>
              <a:pPr/>
              <a:t>29</a:t>
            </a:fld>
            <a:endParaRPr lang="en-US" noProof="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a:xfrm>
            <a:off x="3542517" y="2600438"/>
            <a:ext cx="7091883" cy="2376263"/>
          </a:xfrm>
        </p:spPr>
        <p:txBody>
          <a:bodyPr/>
          <a:lstStyle/>
          <a:p>
            <a:r>
              <a:rPr lang="zh-CN" altLang="en-US" sz="9600" dirty="0"/>
              <a:t>锯齿标定</a:t>
            </a:r>
            <a:endParaRPr lang="en-US" sz="9600" dirty="0"/>
          </a:p>
        </p:txBody>
      </p:sp>
      <p:sp>
        <p:nvSpPr>
          <p:cNvPr id="8" name="Medienplatzhalter 11">
            <a:extLst>
              <a:ext uri="{FF2B5EF4-FFF2-40B4-BE49-F238E27FC236}">
                <a16:creationId xmlns:a16="http://schemas.microsoft.com/office/drawing/2014/main" id="{71E88BD5-2E0B-4BEA-95D6-29E8C5B8BDB7}"/>
              </a:ext>
            </a:extLst>
          </p:cNvPr>
          <p:cNvSpPr>
            <a:spLocks noGrp="1"/>
          </p:cNvSpPr>
          <p:nvPr/>
        </p:nvSpPr>
        <p:spPr bwMode="gray">
          <a:xfrm>
            <a:off x="10634400" y="475200"/>
            <a:ext cx="826247" cy="340127"/>
          </a:xfrm>
          <a:prstGeom prst="rect">
            <a:avLst/>
          </a:prstGeom>
          <a:blipFill>
            <a:blip r:embed="rId2"/>
            <a:stretch>
              <a:fillRect/>
            </a:stretch>
          </a:blipFill>
        </p:spPr>
        <p:txBody>
          <a:bodyPr vert="horz" lIns="0" tIns="0" rIns="0" bIns="0" rtlCol="0">
            <a:noAutofit/>
          </a:bodyPr>
          <a:lstStyle/>
          <a:p>
            <a:endParaRPr lang="de-DE"/>
          </a:p>
        </p:txBody>
      </p:sp>
      <p:sp>
        <p:nvSpPr>
          <p:cNvPr id="5" name="副标题 4">
            <a:extLst>
              <a:ext uri="{FF2B5EF4-FFF2-40B4-BE49-F238E27FC236}">
                <a16:creationId xmlns:a16="http://schemas.microsoft.com/office/drawing/2014/main" id="{DC33477A-A088-4952-A348-4B87E3E8B997}"/>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48450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dirty="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3</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7" y="1484313"/>
            <a:ext cx="4140028" cy="4608512"/>
          </a:xfrm>
        </p:spPr>
        <p:txBody>
          <a:bodyPr>
            <a:normAutofit/>
          </a:bodyPr>
          <a:lstStyle/>
          <a:p>
            <a:pPr lvl="1"/>
            <a:r>
              <a:rPr lang="en-US" dirty="0"/>
              <a:t>Stream Setup（</a:t>
            </a:r>
            <a:r>
              <a:rPr lang="zh-CN" altLang="en-US" dirty="0"/>
              <a:t>以前叫</a:t>
            </a:r>
            <a:r>
              <a:rPr lang="en-US" dirty="0"/>
              <a:t>Ranger3 Setup）</a:t>
            </a:r>
            <a:r>
              <a:rPr lang="zh-CN" altLang="en-US" dirty="0"/>
              <a:t>是一款用于</a:t>
            </a:r>
            <a:r>
              <a:rPr lang="en-US" dirty="0"/>
              <a:t>SICK Ranger3</a:t>
            </a:r>
            <a:r>
              <a:rPr lang="zh-CN" altLang="en-US" dirty="0"/>
              <a:t>和</a:t>
            </a:r>
            <a:r>
              <a:rPr lang="en-US" dirty="0"/>
              <a:t>Ruler3000</a:t>
            </a:r>
            <a:r>
              <a:rPr lang="zh-CN" altLang="en-US" dirty="0"/>
              <a:t>摄像头的</a:t>
            </a:r>
            <a:r>
              <a:rPr lang="en-US" dirty="0"/>
              <a:t>PC</a:t>
            </a:r>
            <a:r>
              <a:rPr lang="zh-CN" altLang="en-US" dirty="0"/>
              <a:t>软件，主要有两个用途：</a:t>
            </a:r>
            <a:endParaRPr lang="en-US" altLang="zh-CN" dirty="0"/>
          </a:p>
          <a:p>
            <a:pPr lvl="1"/>
            <a:r>
              <a:rPr lang="zh-CN" altLang="en-US" dirty="0"/>
              <a:t>参数设置和采集图像</a:t>
            </a:r>
            <a:endParaRPr lang="en-US" altLang="zh-CN" dirty="0"/>
          </a:p>
          <a:p>
            <a:pPr lvl="2"/>
            <a:r>
              <a:rPr lang="zh-CN" altLang="en-US" dirty="0"/>
              <a:t>轻松入门，采集第一张</a:t>
            </a:r>
            <a:r>
              <a:rPr lang="en-US" altLang="zh-CN" dirty="0"/>
              <a:t>Ranger3/Ruler3000</a:t>
            </a:r>
            <a:r>
              <a:rPr lang="zh-CN" altLang="en-US" dirty="0"/>
              <a:t>图像</a:t>
            </a:r>
            <a:endParaRPr lang="en-US" altLang="zh-CN" dirty="0"/>
          </a:p>
          <a:p>
            <a:pPr lvl="2"/>
            <a:r>
              <a:rPr lang="zh-CN" altLang="en-US" dirty="0"/>
              <a:t>相机基本参数</a:t>
            </a:r>
            <a:r>
              <a:rPr lang="en-US" altLang="zh-CN" dirty="0"/>
              <a:t>-</a:t>
            </a:r>
            <a:r>
              <a:rPr lang="zh-CN" altLang="en-US" dirty="0"/>
              <a:t>非常适合演示</a:t>
            </a:r>
            <a:r>
              <a:rPr lang="en-US" altLang="zh-CN" dirty="0"/>
              <a:t>3D</a:t>
            </a:r>
            <a:r>
              <a:rPr lang="zh-CN" altLang="en-US" dirty="0"/>
              <a:t>相机</a:t>
            </a:r>
            <a:endParaRPr lang="en-US" altLang="zh-CN" dirty="0"/>
          </a:p>
          <a:p>
            <a:pPr lvl="1"/>
            <a:r>
              <a:rPr lang="en-US" altLang="zh-CN" dirty="0"/>
              <a:t>Ranger3</a:t>
            </a:r>
            <a:r>
              <a:rPr lang="zh-CN" altLang="en-US" dirty="0"/>
              <a:t>相机标定</a:t>
            </a:r>
            <a:endParaRPr lang="en-US" dirty="0"/>
          </a:p>
          <a:p>
            <a:pPr lvl="2"/>
            <a:r>
              <a:rPr lang="zh-CN" altLang="en-US" dirty="0"/>
              <a:t>支持在线标定（连接到相机）和离线标定（使用保存的图像）标定</a:t>
            </a:r>
            <a:endParaRPr lang="en-US" altLang="zh-CN" dirty="0"/>
          </a:p>
          <a:p>
            <a:pPr lvl="2"/>
            <a:r>
              <a:rPr lang="zh-CN" altLang="en-US" dirty="0"/>
              <a:t>可在实时运行中使用标定文件</a:t>
            </a:r>
            <a:endParaRPr lang="en-US"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Stream Setup</a:t>
            </a:r>
            <a:r>
              <a:rPr lang="zh-CN" altLang="en-US" dirty="0"/>
              <a:t>概述</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en-US" altLang="zh-CN" dirty="0"/>
              <a:t>Stream Setup</a:t>
            </a:r>
            <a:r>
              <a:rPr lang="zh-CN" altLang="en-US" dirty="0"/>
              <a:t>是什么？</a:t>
            </a:r>
            <a:endParaRPr lang="en-US" dirty="0"/>
          </a:p>
        </p:txBody>
      </p:sp>
      <p:pic>
        <p:nvPicPr>
          <p:cNvPr id="20" name="图片 19" descr="图形用户界面&#10;&#10;中度可信度描述已自动生成">
            <a:extLst>
              <a:ext uri="{FF2B5EF4-FFF2-40B4-BE49-F238E27FC236}">
                <a16:creationId xmlns:a16="http://schemas.microsoft.com/office/drawing/2014/main" id="{B9429AE7-215C-4875-8D74-B3FB1839D44A}"/>
              </a:ext>
            </a:extLst>
          </p:cNvPr>
          <p:cNvPicPr>
            <a:picLocks noChangeAspect="1"/>
          </p:cNvPicPr>
          <p:nvPr/>
        </p:nvPicPr>
        <p:blipFill>
          <a:blip r:embed="rId2"/>
          <a:stretch>
            <a:fillRect/>
          </a:stretch>
        </p:blipFill>
        <p:spPr>
          <a:xfrm>
            <a:off x="4971378" y="1548691"/>
            <a:ext cx="6381206" cy="376061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01480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p:txBody>
          <a:bodyPr/>
          <a:lstStyle/>
          <a:p>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p:txBody>
          <a:bodyPr/>
          <a:lstStyle/>
          <a:p>
            <a:fld id="{226D7710-438E-4161-93C9-3F9A4222BCCB}" type="slidenum">
              <a:rPr lang="en-US" noProof="0" smtClean="0"/>
              <a:pPr/>
              <a:t>30</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8" y="1484313"/>
            <a:ext cx="4500066" cy="4677998"/>
          </a:xfrm>
        </p:spPr>
        <p:txBody>
          <a:bodyPr/>
          <a:lstStyle/>
          <a:p>
            <a:pPr lvl="1"/>
            <a:r>
              <a:rPr lang="zh-CN" altLang="en-US" dirty="0"/>
              <a:t>概述</a:t>
            </a:r>
            <a:endParaRPr lang="en-US" dirty="0"/>
          </a:p>
          <a:p>
            <a:r>
              <a:rPr lang="en-US" altLang="zh-CN" dirty="0"/>
              <a:t>	</a:t>
            </a:r>
            <a:r>
              <a:rPr lang="zh-CN" altLang="en-US" dirty="0"/>
              <a:t>标定时，第一步是检测标定板上的特征点。对于锯齿法，特征点是标定锯齿的峰和谷。</a:t>
            </a:r>
            <a:endParaRPr lang="en-US" altLang="zh-CN" dirty="0"/>
          </a:p>
          <a:p>
            <a:pPr lvl="1"/>
            <a:r>
              <a:rPr lang="zh-CN" altLang="zh-CN" dirty="0"/>
              <a:t>锯齿设计</a:t>
            </a:r>
            <a:r>
              <a:rPr lang="en-US" altLang="zh-CN" dirty="0" err="1"/>
              <a:t>SawTooth</a:t>
            </a:r>
            <a:r>
              <a:rPr lang="en-US" altLang="zh-CN" dirty="0"/>
              <a:t> Design</a:t>
            </a:r>
            <a:endParaRPr lang="en-US" dirty="0"/>
          </a:p>
          <a:p>
            <a:pPr lvl="2"/>
            <a:r>
              <a:rPr lang="zh-CN" altLang="en-US" dirty="0"/>
              <a:t>为了保证较好的标定效果，要求标定板必须全部覆盖视野，建议视野中参与成像的标定板的完整锯齿数量</a:t>
            </a:r>
            <a:r>
              <a:rPr lang="en-US" altLang="zh-CN" dirty="0"/>
              <a:t>6-7</a:t>
            </a:r>
            <a:r>
              <a:rPr lang="zh-CN" altLang="en-US" dirty="0"/>
              <a:t>个。 一般来说，对于焦距大于等于</a:t>
            </a:r>
            <a:r>
              <a:rPr lang="en-US" altLang="zh-CN" dirty="0"/>
              <a:t>16mm</a:t>
            </a:r>
            <a:r>
              <a:rPr lang="zh-CN" altLang="en-US" dirty="0"/>
              <a:t>视觉系统，建议锯齿的宽度和高度的关系为：</a:t>
            </a:r>
          </a:p>
          <a:p>
            <a:pPr marL="0" lvl="2" indent="0" algn="ctr">
              <a:buNone/>
            </a:pPr>
            <a:r>
              <a:rPr lang="zh-CN" altLang="en-US" dirty="0"/>
              <a:t>高度</a:t>
            </a:r>
            <a:r>
              <a:rPr lang="en-US" altLang="zh-CN" dirty="0"/>
              <a:t>=0.5*</a:t>
            </a:r>
            <a:r>
              <a:rPr lang="zh-CN" altLang="en-US" dirty="0"/>
              <a:t>宽度；</a:t>
            </a:r>
          </a:p>
          <a:p>
            <a:pPr lvl="2"/>
            <a:r>
              <a:rPr lang="zh-CN" altLang="en-US" dirty="0"/>
              <a:t>对于焦距小于</a:t>
            </a:r>
            <a:r>
              <a:rPr lang="en-US" altLang="zh-CN" dirty="0"/>
              <a:t>16mm</a:t>
            </a:r>
            <a:r>
              <a:rPr lang="zh-CN" altLang="en-US" dirty="0"/>
              <a:t>的视觉系统，建议锯齿的宽度和高度的关系为： </a:t>
            </a:r>
          </a:p>
          <a:p>
            <a:pPr marL="0" lvl="2" indent="0" algn="ctr">
              <a:buNone/>
            </a:pPr>
            <a:r>
              <a:rPr lang="zh-CN" altLang="en-US" dirty="0"/>
              <a:t>高度</a:t>
            </a:r>
            <a:r>
              <a:rPr lang="en-US" altLang="zh-CN" dirty="0"/>
              <a:t>=k∗</a:t>
            </a:r>
            <a:r>
              <a:rPr lang="zh-CN" altLang="en-US" dirty="0"/>
              <a:t>宽度，</a:t>
            </a:r>
            <a:r>
              <a:rPr lang="en-US" altLang="zh-CN" dirty="0"/>
              <a:t>k = 0.25 ~ 0.33</a:t>
            </a:r>
          </a:p>
          <a:p>
            <a:pPr marL="0" lvl="2" indent="0">
              <a:buNone/>
            </a:pPr>
            <a:endParaRPr lang="en-US"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p:txBody>
          <a:bodyPr/>
          <a:lstStyle/>
          <a:p>
            <a:r>
              <a:rPr lang="zh-CN" altLang="en-US" dirty="0"/>
              <a:t>锯齿标定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p:txBody>
          <a:bodyPr/>
          <a:lstStyle/>
          <a:p>
            <a:r>
              <a:rPr lang="zh-CN" altLang="en-US" dirty="0"/>
              <a:t>锯齿设计</a:t>
            </a:r>
            <a:endParaRPr lang="en-US" dirty="0"/>
          </a:p>
        </p:txBody>
      </p:sp>
      <p:pic>
        <p:nvPicPr>
          <p:cNvPr id="9" name="图片 8">
            <a:extLst>
              <a:ext uri="{FF2B5EF4-FFF2-40B4-BE49-F238E27FC236}">
                <a16:creationId xmlns:a16="http://schemas.microsoft.com/office/drawing/2014/main" id="{F3E1DA21-C3DC-4DAF-AA04-3AA5D1137D51}"/>
              </a:ext>
            </a:extLst>
          </p:cNvPr>
          <p:cNvPicPr/>
          <p:nvPr/>
        </p:nvPicPr>
        <p:blipFill>
          <a:blip r:embed="rId2"/>
          <a:stretch>
            <a:fillRect/>
          </a:stretch>
        </p:blipFill>
        <p:spPr>
          <a:xfrm>
            <a:off x="6895465" y="1121284"/>
            <a:ext cx="3728720" cy="1634490"/>
          </a:xfrm>
          <a:prstGeom prst="rect">
            <a:avLst/>
          </a:prstGeom>
        </p:spPr>
      </p:pic>
      <p:pic>
        <p:nvPicPr>
          <p:cNvPr id="10" name="图片 9">
            <a:extLst>
              <a:ext uri="{FF2B5EF4-FFF2-40B4-BE49-F238E27FC236}">
                <a16:creationId xmlns:a16="http://schemas.microsoft.com/office/drawing/2014/main" id="{A1C5A055-D417-4979-8388-3EE1806905E3}"/>
              </a:ext>
            </a:extLst>
          </p:cNvPr>
          <p:cNvPicPr/>
          <p:nvPr/>
        </p:nvPicPr>
        <p:blipFill rotWithShape="1">
          <a:blip r:embed="rId3"/>
          <a:srcRect b="21854"/>
          <a:stretch/>
        </p:blipFill>
        <p:spPr bwMode="auto">
          <a:xfrm>
            <a:off x="8184232" y="2880460"/>
            <a:ext cx="2085340" cy="907415"/>
          </a:xfrm>
          <a:prstGeom prst="rect">
            <a:avLst/>
          </a:prstGeom>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35642B70-BAC7-4510-8EC8-FA400ACE9748}"/>
              </a:ext>
            </a:extLst>
          </p:cNvPr>
          <p:cNvPicPr/>
          <p:nvPr/>
        </p:nvPicPr>
        <p:blipFill rotWithShape="1">
          <a:blip r:embed="rId4"/>
          <a:srcRect t="46836"/>
          <a:stretch/>
        </p:blipFill>
        <p:spPr bwMode="auto">
          <a:xfrm>
            <a:off x="6528048" y="4590174"/>
            <a:ext cx="5069205" cy="11557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8961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p:txBody>
          <a:bodyPr/>
          <a:lstStyle/>
          <a:p>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p:txBody>
          <a:bodyPr/>
          <a:lstStyle/>
          <a:p>
            <a:fld id="{226D7710-438E-4161-93C9-3F9A4222BCCB}" type="slidenum">
              <a:rPr lang="en-US" noProof="0" smtClean="0"/>
              <a:pPr/>
              <a:t>31</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8" y="1484313"/>
            <a:ext cx="6732314" cy="2520751"/>
          </a:xfrm>
        </p:spPr>
        <p:txBody>
          <a:bodyPr/>
          <a:lstStyle/>
          <a:p>
            <a:pPr marL="0" lvl="2" indent="0">
              <a:buNone/>
            </a:pPr>
            <a:r>
              <a:rPr lang="zh-CN" altLang="en-US" b="1" dirty="0"/>
              <a:t>加工建议</a:t>
            </a:r>
            <a:endParaRPr lang="en-US" altLang="zh-CN" b="1" dirty="0"/>
          </a:p>
          <a:p>
            <a:pPr lvl="2"/>
            <a:r>
              <a:rPr lang="zh-CN" altLang="en-US" dirty="0"/>
              <a:t>齿峰和齿谷可以倒圆角便于加工； </a:t>
            </a:r>
          </a:p>
          <a:p>
            <a:pPr lvl="2"/>
            <a:r>
              <a:rPr lang="zh-CN" altLang="en-US" dirty="0"/>
              <a:t>加工时应保证斜面的平行度和倾斜度一致，保证齿高度和齿宽度一致； </a:t>
            </a:r>
          </a:p>
          <a:p>
            <a:pPr lvl="2"/>
            <a:r>
              <a:rPr lang="zh-CN" altLang="en-US" dirty="0"/>
              <a:t>尺寸和形位公差建议小于</a:t>
            </a:r>
            <a:r>
              <a:rPr lang="en-US" altLang="zh-CN" dirty="0"/>
              <a:t>1/4</a:t>
            </a:r>
            <a:r>
              <a:rPr lang="zh-CN" altLang="en-US" dirty="0"/>
              <a:t>的</a:t>
            </a:r>
            <a:r>
              <a:rPr lang="en-US" altLang="zh-CN" dirty="0"/>
              <a:t>z</a:t>
            </a:r>
            <a:r>
              <a:rPr lang="zh-CN" altLang="en-US" dirty="0"/>
              <a:t>方向的分辨率； </a:t>
            </a:r>
          </a:p>
          <a:p>
            <a:pPr lvl="2"/>
            <a:r>
              <a:rPr lang="zh-CN" altLang="en-US" dirty="0"/>
              <a:t>材料建议选择铝合金，表面喷砂氧化处理。</a:t>
            </a:r>
          </a:p>
          <a:p>
            <a:pPr marL="0" lvl="2" indent="0">
              <a:buNone/>
            </a:pPr>
            <a:r>
              <a:rPr lang="zh-CN" altLang="en-US" dirty="0"/>
              <a:t>关于锯齿标定板，可以自行加工，也可以从</a:t>
            </a:r>
            <a:r>
              <a:rPr lang="en-US" altLang="zh-CN" dirty="0"/>
              <a:t>SICK</a:t>
            </a:r>
            <a:r>
              <a:rPr lang="zh-CN" altLang="en-US" dirty="0"/>
              <a:t>处购买，</a:t>
            </a:r>
            <a:r>
              <a:rPr lang="en-US" altLang="zh-CN" dirty="0"/>
              <a:t>SICK</a:t>
            </a:r>
            <a:r>
              <a:rPr lang="zh-CN" altLang="en-US" dirty="0"/>
              <a:t>提供标准的锯齿标定板，规格和型号如下：</a:t>
            </a:r>
          </a:p>
          <a:p>
            <a:pPr marL="0" lvl="2" indent="0">
              <a:buNone/>
            </a:pPr>
            <a:endParaRPr lang="en-US"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p:txBody>
          <a:bodyPr/>
          <a:lstStyle/>
          <a:p>
            <a:r>
              <a:rPr lang="zh-CN" altLang="en-US" dirty="0"/>
              <a:t>锯齿标定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p:txBody>
          <a:bodyPr/>
          <a:lstStyle/>
          <a:p>
            <a:r>
              <a:rPr lang="zh-CN" altLang="en-US" dirty="0"/>
              <a:t>锯齿设计</a:t>
            </a:r>
            <a:endParaRPr lang="en-US" dirty="0"/>
          </a:p>
        </p:txBody>
      </p:sp>
      <p:graphicFrame>
        <p:nvGraphicFramePr>
          <p:cNvPr id="2" name="表格 1">
            <a:extLst>
              <a:ext uri="{FF2B5EF4-FFF2-40B4-BE49-F238E27FC236}">
                <a16:creationId xmlns:a16="http://schemas.microsoft.com/office/drawing/2014/main" id="{33BBD1E7-B07A-451C-8C55-5E48EFAE6097}"/>
              </a:ext>
            </a:extLst>
          </p:cNvPr>
          <p:cNvGraphicFramePr>
            <a:graphicFrameLocks noGrp="1"/>
          </p:cNvGraphicFramePr>
          <p:nvPr>
            <p:extLst>
              <p:ext uri="{D42A27DB-BD31-4B8C-83A1-F6EECF244321}">
                <p14:modId xmlns:p14="http://schemas.microsoft.com/office/powerpoint/2010/main" val="1300268512"/>
              </p:ext>
            </p:extLst>
          </p:nvPr>
        </p:nvGraphicFramePr>
        <p:xfrm>
          <a:off x="2063552" y="4016968"/>
          <a:ext cx="7716086" cy="1280160"/>
        </p:xfrm>
        <a:graphic>
          <a:graphicData uri="http://schemas.openxmlformats.org/drawingml/2006/table">
            <a:tbl>
              <a:tblPr firstRow="1" firstCol="1" bandRow="1">
                <a:tableStyleId>{21E4AEA4-8DFA-4A89-87EB-49C32662AFE0}</a:tableStyleId>
              </a:tblPr>
              <a:tblGrid>
                <a:gridCol w="992290">
                  <a:extLst>
                    <a:ext uri="{9D8B030D-6E8A-4147-A177-3AD203B41FA5}">
                      <a16:colId xmlns:a16="http://schemas.microsoft.com/office/drawing/2014/main" val="2245722907"/>
                    </a:ext>
                  </a:extLst>
                </a:gridCol>
                <a:gridCol w="952165">
                  <a:extLst>
                    <a:ext uri="{9D8B030D-6E8A-4147-A177-3AD203B41FA5}">
                      <a16:colId xmlns:a16="http://schemas.microsoft.com/office/drawing/2014/main" val="1836595455"/>
                    </a:ext>
                  </a:extLst>
                </a:gridCol>
                <a:gridCol w="1421896">
                  <a:extLst>
                    <a:ext uri="{9D8B030D-6E8A-4147-A177-3AD203B41FA5}">
                      <a16:colId xmlns:a16="http://schemas.microsoft.com/office/drawing/2014/main" val="2018032529"/>
                    </a:ext>
                  </a:extLst>
                </a:gridCol>
                <a:gridCol w="1139379">
                  <a:extLst>
                    <a:ext uri="{9D8B030D-6E8A-4147-A177-3AD203B41FA5}">
                      <a16:colId xmlns:a16="http://schemas.microsoft.com/office/drawing/2014/main" val="485981575"/>
                    </a:ext>
                  </a:extLst>
                </a:gridCol>
                <a:gridCol w="828640">
                  <a:extLst>
                    <a:ext uri="{9D8B030D-6E8A-4147-A177-3AD203B41FA5}">
                      <a16:colId xmlns:a16="http://schemas.microsoft.com/office/drawing/2014/main" val="3776198998"/>
                    </a:ext>
                  </a:extLst>
                </a:gridCol>
                <a:gridCol w="2381716">
                  <a:extLst>
                    <a:ext uri="{9D8B030D-6E8A-4147-A177-3AD203B41FA5}">
                      <a16:colId xmlns:a16="http://schemas.microsoft.com/office/drawing/2014/main" val="894398407"/>
                    </a:ext>
                  </a:extLst>
                </a:gridCol>
              </a:tblGrid>
              <a:tr h="182880">
                <a:tc>
                  <a:txBody>
                    <a:bodyPr/>
                    <a:lstStyle/>
                    <a:p>
                      <a:pPr algn="ctr"/>
                      <a:r>
                        <a:rPr lang="zh-CN" sz="1100" kern="0">
                          <a:effectLst/>
                        </a:rPr>
                        <a:t>型号</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100" kern="0">
                          <a:effectLst/>
                        </a:rPr>
                        <a:t>订货号</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100" kern="0">
                          <a:effectLst/>
                        </a:rPr>
                        <a:t>说明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100" kern="0">
                          <a:effectLst/>
                        </a:rPr>
                        <a:t>型号</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100" kern="0">
                          <a:effectLst/>
                        </a:rPr>
                        <a:t>订货号</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100" kern="0">
                          <a:effectLst/>
                        </a:rPr>
                        <a:t>说明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46033939"/>
                  </a:ext>
                </a:extLst>
              </a:tr>
              <a:tr h="182880">
                <a:tc>
                  <a:txBody>
                    <a:bodyPr/>
                    <a:lstStyle/>
                    <a:p>
                      <a:pPr algn="ctr"/>
                      <a:r>
                        <a:rPr lang="en-US" sz="1000" kern="0">
                          <a:effectLst/>
                        </a:rPr>
                        <a:t>BD-7X2</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0">
                          <a:effectLst/>
                        </a:rPr>
                        <a:t>7082108</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0">
                          <a:effectLst/>
                        </a:rPr>
                        <a:t>7</a:t>
                      </a:r>
                      <a:r>
                        <a:rPr lang="zh-CN" sz="1000" kern="0">
                          <a:effectLst/>
                        </a:rPr>
                        <a:t>个齿，齿宽</a:t>
                      </a:r>
                      <a:r>
                        <a:rPr lang="en-US" sz="1000" kern="0">
                          <a:effectLst/>
                        </a:rPr>
                        <a:t>2mm</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0">
                          <a:effectLst/>
                        </a:rPr>
                        <a:t>BD-7X14</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0">
                          <a:effectLst/>
                        </a:rPr>
                        <a:t>7082114</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0">
                          <a:effectLst/>
                        </a:rPr>
                        <a:t>7</a:t>
                      </a:r>
                      <a:r>
                        <a:rPr lang="zh-CN" sz="1000" kern="0">
                          <a:effectLst/>
                        </a:rPr>
                        <a:t>个齿，齿宽</a:t>
                      </a:r>
                      <a:r>
                        <a:rPr lang="en-US" sz="1000" kern="0">
                          <a:effectLst/>
                        </a:rPr>
                        <a:t>14mm</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28034189"/>
                  </a:ext>
                </a:extLst>
              </a:tr>
              <a:tr h="182880">
                <a:tc>
                  <a:txBody>
                    <a:bodyPr/>
                    <a:lstStyle/>
                    <a:p>
                      <a:pPr algn="ctr"/>
                      <a:r>
                        <a:rPr lang="en-US" sz="1000" kern="0">
                          <a:effectLst/>
                        </a:rPr>
                        <a:t>BD-7X4</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0">
                          <a:effectLst/>
                        </a:rPr>
                        <a:t>7082109</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0">
                          <a:effectLst/>
                        </a:rPr>
                        <a:t>7</a:t>
                      </a:r>
                      <a:r>
                        <a:rPr lang="zh-CN" sz="1000" kern="0">
                          <a:effectLst/>
                        </a:rPr>
                        <a:t>个齿，齿宽</a:t>
                      </a:r>
                      <a:r>
                        <a:rPr lang="en-US" sz="1000" kern="0">
                          <a:effectLst/>
                        </a:rPr>
                        <a:t>4mm</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0">
                          <a:effectLst/>
                        </a:rPr>
                        <a:t>BD-7X16</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0">
                          <a:effectLst/>
                        </a:rPr>
                        <a:t>7082116</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0">
                          <a:effectLst/>
                        </a:rPr>
                        <a:t>7</a:t>
                      </a:r>
                      <a:r>
                        <a:rPr lang="zh-CN" sz="1000" kern="0">
                          <a:effectLst/>
                        </a:rPr>
                        <a:t>个齿，齿宽</a:t>
                      </a:r>
                      <a:r>
                        <a:rPr lang="en-US" sz="1000" kern="0">
                          <a:effectLst/>
                        </a:rPr>
                        <a:t>16mm</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64168719"/>
                  </a:ext>
                </a:extLst>
              </a:tr>
              <a:tr h="182880">
                <a:tc>
                  <a:txBody>
                    <a:bodyPr/>
                    <a:lstStyle/>
                    <a:p>
                      <a:pPr algn="ctr"/>
                      <a:r>
                        <a:rPr lang="en-US" sz="1000" kern="0">
                          <a:effectLst/>
                        </a:rPr>
                        <a:t>BD-7X6</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0">
                          <a:effectLst/>
                        </a:rPr>
                        <a:t>7082110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0">
                          <a:effectLst/>
                        </a:rPr>
                        <a:t>7</a:t>
                      </a:r>
                      <a:r>
                        <a:rPr lang="zh-CN" sz="1000" kern="0">
                          <a:effectLst/>
                        </a:rPr>
                        <a:t>个齿，齿宽</a:t>
                      </a:r>
                      <a:r>
                        <a:rPr lang="en-US" sz="1000" kern="0">
                          <a:effectLst/>
                        </a:rPr>
                        <a:t>6mm</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0">
                          <a:effectLst/>
                        </a:rPr>
                        <a:t>BD-7X18</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0">
                          <a:effectLst/>
                        </a:rPr>
                        <a:t>7082117</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0">
                          <a:effectLst/>
                        </a:rPr>
                        <a:t>7</a:t>
                      </a:r>
                      <a:r>
                        <a:rPr lang="zh-CN" sz="1000" kern="0">
                          <a:effectLst/>
                        </a:rPr>
                        <a:t>个齿，齿宽</a:t>
                      </a:r>
                      <a:r>
                        <a:rPr lang="en-US" sz="1000" kern="0">
                          <a:effectLst/>
                        </a:rPr>
                        <a:t>18mm</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68468797"/>
                  </a:ext>
                </a:extLst>
              </a:tr>
              <a:tr h="182880">
                <a:tc>
                  <a:txBody>
                    <a:bodyPr/>
                    <a:lstStyle/>
                    <a:p>
                      <a:pPr algn="ctr"/>
                      <a:r>
                        <a:rPr lang="en-US" sz="1000" kern="0">
                          <a:effectLst/>
                        </a:rPr>
                        <a:t>BD-7X8</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0">
                          <a:effectLst/>
                        </a:rPr>
                        <a:t>7082111</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0">
                          <a:effectLst/>
                        </a:rPr>
                        <a:t>7</a:t>
                      </a:r>
                      <a:r>
                        <a:rPr lang="zh-CN" sz="1000" kern="0">
                          <a:effectLst/>
                        </a:rPr>
                        <a:t>个齿，齿宽</a:t>
                      </a:r>
                      <a:r>
                        <a:rPr lang="en-US" sz="1000" kern="0">
                          <a:effectLst/>
                        </a:rPr>
                        <a:t>8mm</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0">
                          <a:effectLst/>
                        </a:rPr>
                        <a:t>BD-7X20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0">
                          <a:effectLst/>
                        </a:rPr>
                        <a:t>7082118</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0">
                          <a:effectLst/>
                        </a:rPr>
                        <a:t>7</a:t>
                      </a:r>
                      <a:r>
                        <a:rPr lang="zh-CN" sz="1000" kern="0">
                          <a:effectLst/>
                        </a:rPr>
                        <a:t>个齿，齿宽</a:t>
                      </a:r>
                      <a:r>
                        <a:rPr lang="en-US" sz="1000" kern="0">
                          <a:effectLst/>
                        </a:rPr>
                        <a:t>20mm</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00057639"/>
                  </a:ext>
                </a:extLst>
              </a:tr>
              <a:tr h="182880">
                <a:tc>
                  <a:txBody>
                    <a:bodyPr/>
                    <a:lstStyle/>
                    <a:p>
                      <a:pPr algn="ctr"/>
                      <a:r>
                        <a:rPr lang="en-US" sz="1000" kern="0">
                          <a:effectLst/>
                        </a:rPr>
                        <a:t>BD-7X10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0">
                          <a:effectLst/>
                        </a:rPr>
                        <a:t>7082112</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0">
                          <a:effectLst/>
                        </a:rPr>
                        <a:t>7</a:t>
                      </a:r>
                      <a:r>
                        <a:rPr lang="zh-CN" sz="1000" kern="0">
                          <a:effectLst/>
                        </a:rPr>
                        <a:t>个齿，齿宽</a:t>
                      </a:r>
                      <a:r>
                        <a:rPr lang="en-US" sz="1000" kern="0">
                          <a:effectLst/>
                        </a:rPr>
                        <a:t>10mm</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0">
                          <a:effectLst/>
                        </a:rPr>
                        <a:t>BD-7X22</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0">
                          <a:effectLst/>
                        </a:rPr>
                        <a:t>7082119</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0">
                          <a:effectLst/>
                        </a:rPr>
                        <a:t>7</a:t>
                      </a:r>
                      <a:r>
                        <a:rPr lang="zh-CN" sz="1000" kern="0">
                          <a:effectLst/>
                        </a:rPr>
                        <a:t>个齿，齿宽</a:t>
                      </a:r>
                      <a:r>
                        <a:rPr lang="en-US" sz="1000" kern="0">
                          <a:effectLst/>
                        </a:rPr>
                        <a:t>22mm</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76331709"/>
                  </a:ext>
                </a:extLst>
              </a:tr>
              <a:tr h="182880">
                <a:tc>
                  <a:txBody>
                    <a:bodyPr/>
                    <a:lstStyle/>
                    <a:p>
                      <a:pPr algn="ctr"/>
                      <a:r>
                        <a:rPr lang="en-US" sz="1000" kern="0">
                          <a:effectLst/>
                        </a:rPr>
                        <a:t>BD-7X12</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0">
                          <a:effectLst/>
                        </a:rPr>
                        <a:t>7082113</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0">
                          <a:effectLst/>
                        </a:rPr>
                        <a:t>7</a:t>
                      </a:r>
                      <a:r>
                        <a:rPr lang="zh-CN" sz="1000" kern="0">
                          <a:effectLst/>
                        </a:rPr>
                        <a:t>个齿，齿宽</a:t>
                      </a:r>
                      <a:r>
                        <a:rPr lang="en-US" sz="1000" kern="0">
                          <a:effectLst/>
                        </a:rPr>
                        <a:t>12mm</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0" dirty="0">
                          <a:effectLst/>
                        </a:rPr>
                        <a:t> </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2354414"/>
                  </a:ext>
                </a:extLst>
              </a:tr>
            </a:tbl>
          </a:graphicData>
        </a:graphic>
      </p:graphicFrame>
    </p:spTree>
    <p:extLst>
      <p:ext uri="{BB962C8B-B14F-4D97-AF65-F5344CB8AC3E}">
        <p14:creationId xmlns:p14="http://schemas.microsoft.com/office/powerpoint/2010/main" val="310038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p:txBody>
          <a:bodyPr/>
          <a:lstStyle/>
          <a:p>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p:txBody>
          <a:bodyPr/>
          <a:lstStyle/>
          <a:p>
            <a:fld id="{226D7710-438E-4161-93C9-3F9A4222BCCB}" type="slidenum">
              <a:rPr lang="en-US" noProof="0" smtClean="0"/>
              <a:pPr/>
              <a:t>32</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8" y="1484313"/>
            <a:ext cx="4572074" cy="4540612"/>
          </a:xfrm>
        </p:spPr>
        <p:txBody>
          <a:bodyPr/>
          <a:lstStyle/>
          <a:p>
            <a:pPr marL="0" lvl="2" indent="0">
              <a:buNone/>
            </a:pPr>
            <a:r>
              <a:rPr lang="zh-CN" altLang="en-US" b="1" dirty="0"/>
              <a:t>综述</a:t>
            </a:r>
            <a:endParaRPr lang="en-US" altLang="zh-CN" b="1" dirty="0"/>
          </a:p>
          <a:p>
            <a:pPr lvl="2"/>
            <a:r>
              <a:rPr lang="zh-CN" altLang="en-US" dirty="0"/>
              <a:t>锯齿标定图像可以使用</a:t>
            </a:r>
            <a:r>
              <a:rPr lang="en-US" altLang="zh-CN" dirty="0"/>
              <a:t>Stream Setup</a:t>
            </a:r>
            <a:r>
              <a:rPr lang="zh-CN" altLang="en-US" dirty="0"/>
              <a:t>软件在 “二维图像”</a:t>
            </a:r>
            <a:r>
              <a:rPr lang="en-US" altLang="zh-CN" dirty="0"/>
              <a:t>2D Image</a:t>
            </a:r>
            <a:r>
              <a:rPr lang="zh-CN" altLang="en-US" dirty="0"/>
              <a:t>选项卡中获取。将锯齿形目标置于激光线下方。</a:t>
            </a:r>
          </a:p>
          <a:p>
            <a:pPr lvl="2"/>
            <a:r>
              <a:rPr lang="zh-CN" altLang="en-US" dirty="0"/>
              <a:t>锯齿应至少覆盖视野宽度的</a:t>
            </a:r>
            <a:r>
              <a:rPr lang="en-US" altLang="zh-CN" dirty="0"/>
              <a:t>50%</a:t>
            </a:r>
            <a:r>
              <a:rPr lang="zh-CN" altLang="en-US" dirty="0"/>
              <a:t>。</a:t>
            </a:r>
          </a:p>
          <a:p>
            <a:pPr lvl="2"/>
            <a:r>
              <a:rPr lang="zh-CN" altLang="en-US" dirty="0"/>
              <a:t>视野必须覆盖锯齿目标上的至少</a:t>
            </a:r>
            <a:r>
              <a:rPr lang="en-US" altLang="zh-CN" dirty="0"/>
              <a:t>4</a:t>
            </a:r>
            <a:r>
              <a:rPr lang="zh-CN" altLang="en-US" dirty="0"/>
              <a:t>个目标点，建议</a:t>
            </a:r>
            <a:r>
              <a:rPr lang="en-US" altLang="zh-CN" dirty="0"/>
              <a:t>6-7</a:t>
            </a:r>
            <a:r>
              <a:rPr lang="zh-CN" altLang="en-US" dirty="0"/>
              <a:t>个，并应包括齿峰和齿谷。</a:t>
            </a:r>
          </a:p>
          <a:p>
            <a:pPr lvl="7"/>
            <a:endParaRPr lang="en-US"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p:txBody>
          <a:bodyPr/>
          <a:lstStyle/>
          <a:p>
            <a:r>
              <a:rPr lang="zh-CN" altLang="en-US" dirty="0"/>
              <a:t>锯齿标定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p:txBody>
          <a:bodyPr/>
          <a:lstStyle/>
          <a:p>
            <a:r>
              <a:rPr lang="zh-CN" altLang="zh-CN" sz="1800" dirty="0">
                <a:effectLst/>
                <a:ea typeface="等线" panose="02010600030101010101" pitchFamily="2" charset="-122"/>
                <a:cs typeface="Times New Roman" panose="02020603050405020304" pitchFamily="18" charset="0"/>
              </a:rPr>
              <a:t>收集图像</a:t>
            </a:r>
            <a:r>
              <a:rPr lang="en-US" altLang="zh-CN" sz="1800" dirty="0">
                <a:effectLst/>
                <a:ea typeface="等线" panose="02010600030101010101" pitchFamily="2" charset="-122"/>
                <a:cs typeface="Times New Roman" panose="02020603050405020304" pitchFamily="18" charset="0"/>
              </a:rPr>
              <a:t>Collect images</a:t>
            </a:r>
            <a:endParaRPr lang="en-US" dirty="0"/>
          </a:p>
        </p:txBody>
      </p:sp>
      <p:pic>
        <p:nvPicPr>
          <p:cNvPr id="9" name="Picture 147">
            <a:extLst>
              <a:ext uri="{FF2B5EF4-FFF2-40B4-BE49-F238E27FC236}">
                <a16:creationId xmlns:a16="http://schemas.microsoft.com/office/drawing/2014/main" id="{52777FAB-7E6A-4899-8C05-DF8C901E005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5879976" y="1700808"/>
            <a:ext cx="5832648" cy="3528392"/>
          </a:xfrm>
          <a:prstGeom prst="rect">
            <a:avLst/>
          </a:prstGeom>
          <a:noFill/>
        </p:spPr>
      </p:pic>
    </p:spTree>
    <p:extLst>
      <p:ext uri="{BB962C8B-B14F-4D97-AF65-F5344CB8AC3E}">
        <p14:creationId xmlns:p14="http://schemas.microsoft.com/office/powerpoint/2010/main" val="257125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p:txBody>
          <a:bodyPr/>
          <a:lstStyle/>
          <a:p>
            <a:r>
              <a:rPr lang="en-US" noProof="0" dirty="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p:txBody>
          <a:bodyPr/>
          <a:lstStyle/>
          <a:p>
            <a:fld id="{226D7710-438E-4161-93C9-3F9A4222BCCB}" type="slidenum">
              <a:rPr lang="en-US" noProof="0" smtClean="0"/>
              <a:pPr/>
              <a:t>33</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7" y="1484313"/>
            <a:ext cx="5076131" cy="1512640"/>
          </a:xfrm>
        </p:spPr>
        <p:txBody>
          <a:bodyPr/>
          <a:lstStyle/>
          <a:p>
            <a:pPr marL="0" lvl="2" indent="0">
              <a:buNone/>
            </a:pPr>
            <a:r>
              <a:rPr lang="en-US" altLang="zh-CN" b="1" dirty="0"/>
              <a:t>1/3 </a:t>
            </a:r>
            <a:r>
              <a:rPr lang="zh-CN" altLang="en-US" b="1" dirty="0"/>
              <a:t>锯齿放置</a:t>
            </a:r>
            <a:endParaRPr lang="en-US" altLang="zh-CN" b="1" dirty="0"/>
          </a:p>
          <a:p>
            <a:pPr lvl="2"/>
            <a:r>
              <a:rPr lang="zh-CN" altLang="zh-CN" dirty="0">
                <a:effectLst/>
                <a:ea typeface="等线" panose="02010600030101010101" pitchFamily="2" charset="-122"/>
                <a:cs typeface="Times New Roman" panose="02020603050405020304" pitchFamily="18" charset="0"/>
              </a:rPr>
              <a:t>锯齿形靶标不能绕着它的垂直轴倾斜或旋转的方式放置在激光平面中。</a:t>
            </a:r>
            <a:endParaRPr lang="en-US" altLang="zh-CN" dirty="0">
              <a:effectLst/>
              <a:ea typeface="等线" panose="02010600030101010101" pitchFamily="2" charset="-122"/>
              <a:cs typeface="Times New Roman" panose="02020603050405020304" pitchFamily="18" charset="0"/>
            </a:endParaRPr>
          </a:p>
          <a:p>
            <a:pPr lvl="2"/>
            <a:r>
              <a:rPr lang="zh-CN" altLang="zh-CN" dirty="0">
                <a:effectLst/>
                <a:ea typeface="等线" panose="02010600030101010101" pitchFamily="2" charset="-122"/>
                <a:cs typeface="Times New Roman" panose="02020603050405020304" pitchFamily="18" charset="0"/>
              </a:rPr>
              <a:t>围绕水平轴的微小旋转是</a:t>
            </a:r>
            <a:r>
              <a:rPr lang="zh-CN" altLang="en-US" dirty="0">
                <a:effectLst/>
                <a:ea typeface="等线" panose="02010600030101010101" pitchFamily="2" charset="-122"/>
                <a:cs typeface="Times New Roman" panose="02020603050405020304" pitchFamily="18" charset="0"/>
              </a:rPr>
              <a:t>可以</a:t>
            </a:r>
            <a:r>
              <a:rPr lang="zh-CN" altLang="zh-CN" dirty="0">
                <a:effectLst/>
                <a:ea typeface="等线" panose="02010600030101010101" pitchFamily="2" charset="-122"/>
                <a:cs typeface="Times New Roman" panose="02020603050405020304" pitchFamily="18" charset="0"/>
              </a:rPr>
              <a:t>的。</a:t>
            </a:r>
            <a:endParaRPr lang="zh-CN" altLang="en-US" dirty="0"/>
          </a:p>
          <a:p>
            <a:pPr lvl="7"/>
            <a:endParaRPr lang="en-US"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p:txBody>
          <a:bodyPr/>
          <a:lstStyle/>
          <a:p>
            <a:r>
              <a:rPr lang="zh-CN" altLang="en-US" dirty="0"/>
              <a:t>锯齿标定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p:txBody>
          <a:bodyPr/>
          <a:lstStyle/>
          <a:p>
            <a:r>
              <a:rPr lang="zh-CN" altLang="zh-CN" sz="1800" dirty="0">
                <a:effectLst/>
                <a:ea typeface="等线" panose="02010600030101010101" pitchFamily="2" charset="-122"/>
                <a:cs typeface="Times New Roman" panose="02020603050405020304" pitchFamily="18" charset="0"/>
              </a:rPr>
              <a:t>收集图像</a:t>
            </a:r>
            <a:r>
              <a:rPr lang="en-US" altLang="zh-CN" sz="1800" dirty="0">
                <a:effectLst/>
                <a:ea typeface="等线" panose="02010600030101010101" pitchFamily="2" charset="-122"/>
                <a:cs typeface="Times New Roman" panose="02020603050405020304" pitchFamily="18" charset="0"/>
              </a:rPr>
              <a:t>Collect images</a:t>
            </a:r>
            <a:endParaRPr lang="en-US" dirty="0"/>
          </a:p>
        </p:txBody>
      </p:sp>
      <p:pic>
        <p:nvPicPr>
          <p:cNvPr id="10" name="图片 9">
            <a:extLst>
              <a:ext uri="{FF2B5EF4-FFF2-40B4-BE49-F238E27FC236}">
                <a16:creationId xmlns:a16="http://schemas.microsoft.com/office/drawing/2014/main" id="{135CD540-6B8D-461F-BC0C-2AED093A2BB6}"/>
              </a:ext>
            </a:extLst>
          </p:cNvPr>
          <p:cNvPicPr/>
          <p:nvPr/>
        </p:nvPicPr>
        <p:blipFill>
          <a:blip r:embed="rId2"/>
          <a:stretch>
            <a:fillRect/>
          </a:stretch>
        </p:blipFill>
        <p:spPr>
          <a:xfrm>
            <a:off x="6384032" y="917540"/>
            <a:ext cx="4639945" cy="1758950"/>
          </a:xfrm>
          <a:prstGeom prst="rect">
            <a:avLst/>
          </a:prstGeom>
        </p:spPr>
      </p:pic>
      <p:pic>
        <p:nvPicPr>
          <p:cNvPr id="11" name="图片 10">
            <a:extLst>
              <a:ext uri="{FF2B5EF4-FFF2-40B4-BE49-F238E27FC236}">
                <a16:creationId xmlns:a16="http://schemas.microsoft.com/office/drawing/2014/main" id="{602F6C7C-1E3E-4CB3-A620-5E2F62112D7A}"/>
              </a:ext>
            </a:extLst>
          </p:cNvPr>
          <p:cNvPicPr/>
          <p:nvPr/>
        </p:nvPicPr>
        <p:blipFill>
          <a:blip r:embed="rId3"/>
          <a:stretch>
            <a:fillRect/>
          </a:stretch>
        </p:blipFill>
        <p:spPr>
          <a:xfrm>
            <a:off x="6618132" y="2760955"/>
            <a:ext cx="4572000" cy="3568700"/>
          </a:xfrm>
          <a:prstGeom prst="rect">
            <a:avLst/>
          </a:prstGeom>
        </p:spPr>
      </p:pic>
      <p:pic>
        <p:nvPicPr>
          <p:cNvPr id="9" name="图片 8">
            <a:extLst>
              <a:ext uri="{FF2B5EF4-FFF2-40B4-BE49-F238E27FC236}">
                <a16:creationId xmlns:a16="http://schemas.microsoft.com/office/drawing/2014/main" id="{4EBE2EFB-382A-446E-9D6E-D7C8D4E7DDEC}"/>
              </a:ext>
            </a:extLst>
          </p:cNvPr>
          <p:cNvPicPr/>
          <p:nvPr/>
        </p:nvPicPr>
        <p:blipFill>
          <a:blip r:embed="rId4"/>
          <a:stretch>
            <a:fillRect/>
          </a:stretch>
        </p:blipFill>
        <p:spPr>
          <a:xfrm>
            <a:off x="1559496" y="2996953"/>
            <a:ext cx="2736304" cy="3332702"/>
          </a:xfrm>
          <a:prstGeom prst="rect">
            <a:avLst/>
          </a:prstGeom>
        </p:spPr>
      </p:pic>
    </p:spTree>
    <p:extLst>
      <p:ext uri="{BB962C8B-B14F-4D97-AF65-F5344CB8AC3E}">
        <p14:creationId xmlns:p14="http://schemas.microsoft.com/office/powerpoint/2010/main" val="241274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34</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7" y="1484313"/>
            <a:ext cx="4644084" cy="3946672"/>
          </a:xfrm>
        </p:spPr>
        <p:txBody>
          <a:bodyPr>
            <a:normAutofit/>
          </a:bodyPr>
          <a:lstStyle/>
          <a:p>
            <a:pPr marL="0" lvl="2" indent="0">
              <a:buNone/>
            </a:pPr>
            <a:r>
              <a:rPr lang="en-US" altLang="zh-CN" b="1" dirty="0"/>
              <a:t>2/3  </a:t>
            </a:r>
            <a:r>
              <a:rPr lang="zh-CN" altLang="en-US" b="1" dirty="0"/>
              <a:t>图像质量</a:t>
            </a:r>
            <a:endParaRPr lang="en-US" altLang="zh-CN" b="1" dirty="0"/>
          </a:p>
          <a:p>
            <a:pPr lvl="2"/>
            <a:r>
              <a:rPr lang="zh-CN" altLang="en-US" dirty="0">
                <a:effectLst/>
              </a:rPr>
              <a:t>确保镜头和激光器聚焦。</a:t>
            </a:r>
            <a:endParaRPr lang="en-US" altLang="zh-CN" dirty="0">
              <a:effectLst/>
            </a:endParaRPr>
          </a:p>
          <a:p>
            <a:pPr lvl="3"/>
            <a:r>
              <a:rPr lang="zh-CN" altLang="en-US" dirty="0">
                <a:effectLst/>
              </a:rPr>
              <a:t>在标定后不能更改镜头和激光聚焦，否则，需要重新重新标定。因此，请确保镜头和激光聚焦在将要使用的视野部分。</a:t>
            </a:r>
            <a:endParaRPr lang="en-US" altLang="zh-CN" dirty="0">
              <a:effectLst/>
            </a:endParaRPr>
          </a:p>
          <a:p>
            <a:pPr lvl="3"/>
            <a:r>
              <a:rPr lang="zh-CN" altLang="en-US" dirty="0">
                <a:effectLst/>
              </a:rPr>
              <a:t>如果视野覆盖传感器的大部分，有时很难在整个视野都获得良好的聚焦：</a:t>
            </a:r>
            <a:endParaRPr lang="en-US" altLang="zh-CN" dirty="0">
              <a:effectLst/>
            </a:endParaRPr>
          </a:p>
          <a:p>
            <a:pPr lvl="6"/>
            <a:r>
              <a:rPr lang="zh-CN" altLang="en-US" dirty="0">
                <a:effectLst/>
              </a:rPr>
              <a:t>一种处理方法是尽可能地减小镜头光圈，并通过增加曝光时间进行补偿。</a:t>
            </a:r>
            <a:endParaRPr lang="en-US" altLang="zh-CN" dirty="0">
              <a:effectLst/>
            </a:endParaRPr>
          </a:p>
          <a:p>
            <a:pPr lvl="6"/>
            <a:r>
              <a:rPr lang="zh-CN" altLang="en-US" dirty="0">
                <a:effectLst/>
              </a:rPr>
              <a:t>还可以使用</a:t>
            </a:r>
            <a:r>
              <a:rPr lang="en-US" altLang="zh-CN" dirty="0" err="1">
                <a:effectLst/>
              </a:rPr>
              <a:t>scheimpflug</a:t>
            </a:r>
            <a:r>
              <a:rPr lang="zh-CN" altLang="en-US" dirty="0">
                <a:effectLst/>
              </a:rPr>
              <a:t>沙姆适配器，以确保可以在整个视野中有良好的聚焦效果。</a:t>
            </a:r>
          </a:p>
          <a:p>
            <a:pPr lvl="2"/>
            <a:r>
              <a:rPr lang="zh-CN" altLang="en-US" dirty="0">
                <a:effectLst/>
              </a:rPr>
              <a:t>为了获得良好的图像质量，还可以使用相机参数，对于锯齿图像，相关参数主要是曝光时间、检测阈值和</a:t>
            </a:r>
            <a:r>
              <a:rPr lang="en-US" altLang="zh-CN" dirty="0">
                <a:effectLst/>
              </a:rPr>
              <a:t>HDR</a:t>
            </a:r>
            <a:r>
              <a:rPr lang="zh-CN" altLang="en-US" dirty="0">
                <a:effectLst/>
              </a:rPr>
              <a:t>模式。</a:t>
            </a:r>
          </a:p>
          <a:p>
            <a:pPr lvl="7"/>
            <a:endParaRPr lang="en-US" sz="1400" dirty="0">
              <a:solidFill>
                <a:schemeClr val="tx1"/>
              </a:solidFill>
            </a:endParaRPr>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zh-CN">
                <a:effectLst/>
              </a:rPr>
              <a:t>收集图像</a:t>
            </a:r>
            <a:r>
              <a:rPr lang="en-US" altLang="zh-CN">
                <a:effectLst/>
              </a:rPr>
              <a:t>Collect images</a:t>
            </a:r>
            <a:endParaRPr lang="en-US"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锯齿标定</a:t>
            </a:r>
            <a:endParaRPr lang="en-US" dirty="0"/>
          </a:p>
        </p:txBody>
      </p:sp>
      <p:pic>
        <p:nvPicPr>
          <p:cNvPr id="14" name="图片 13">
            <a:extLst>
              <a:ext uri="{FF2B5EF4-FFF2-40B4-BE49-F238E27FC236}">
                <a16:creationId xmlns:a16="http://schemas.microsoft.com/office/drawing/2014/main" id="{0AC75419-52A4-48E4-ADB9-A6DC3953C411}"/>
              </a:ext>
            </a:extLst>
          </p:cNvPr>
          <p:cNvPicPr>
            <a:picLocks noChangeAspect="1"/>
          </p:cNvPicPr>
          <p:nvPr/>
        </p:nvPicPr>
        <p:blipFill>
          <a:blip r:embed="rId2"/>
          <a:stretch>
            <a:fillRect/>
          </a:stretch>
        </p:blipFill>
        <p:spPr>
          <a:xfrm>
            <a:off x="6672064" y="1455663"/>
            <a:ext cx="3964888" cy="3946673"/>
          </a:xfrm>
          <a:prstGeom prst="rect">
            <a:avLst/>
          </a:prstGeom>
        </p:spPr>
      </p:pic>
    </p:spTree>
    <p:extLst>
      <p:ext uri="{BB962C8B-B14F-4D97-AF65-F5344CB8AC3E}">
        <p14:creationId xmlns:p14="http://schemas.microsoft.com/office/powerpoint/2010/main" val="396723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35</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7" y="1484313"/>
            <a:ext cx="3779987" cy="3946672"/>
          </a:xfrm>
        </p:spPr>
        <p:txBody>
          <a:bodyPr>
            <a:normAutofit/>
          </a:bodyPr>
          <a:lstStyle/>
          <a:p>
            <a:pPr marL="0" lvl="2" indent="0">
              <a:buNone/>
            </a:pPr>
            <a:r>
              <a:rPr lang="en-US" altLang="zh-CN" b="1" dirty="0"/>
              <a:t>3/3  </a:t>
            </a:r>
            <a:r>
              <a:rPr lang="zh-CN" altLang="en-US" b="1" dirty="0"/>
              <a:t>保存图像</a:t>
            </a:r>
            <a:endParaRPr lang="en-US" altLang="zh-CN" b="1" dirty="0"/>
          </a:p>
          <a:p>
            <a:pPr lvl="2"/>
            <a:r>
              <a:rPr lang="zh-CN" altLang="en-US" dirty="0"/>
              <a:t>点保存按钮或者</a:t>
            </a:r>
            <a:r>
              <a:rPr lang="en-US" altLang="zh-CN" dirty="0"/>
              <a:t>Record</a:t>
            </a:r>
            <a:r>
              <a:rPr lang="zh-CN" altLang="en-US" dirty="0"/>
              <a:t>记录方式保存图像</a:t>
            </a:r>
            <a:endParaRPr lang="en-US" altLang="zh-CN" dirty="0"/>
          </a:p>
          <a:p>
            <a:pPr lvl="2"/>
            <a:r>
              <a:rPr lang="zh-CN" altLang="en-US" dirty="0"/>
              <a:t>可以保存一张或多张图像，取决于视野的要求</a:t>
            </a:r>
            <a:endParaRPr lang="en-US" altLang="zh-CN" dirty="0"/>
          </a:p>
          <a:p>
            <a:pPr lvl="3"/>
            <a:r>
              <a:rPr lang="zh-CN" altLang="en-US" dirty="0"/>
              <a:t>尽可能保证锯齿图像均匀地分布在选择的视野部分（</a:t>
            </a:r>
            <a:r>
              <a:rPr lang="en-US" altLang="zh-CN" dirty="0"/>
              <a:t>ROI</a:t>
            </a:r>
            <a:r>
              <a:rPr lang="zh-CN" altLang="en-US" dirty="0"/>
              <a:t>）</a:t>
            </a:r>
            <a:endParaRPr lang="en-US" altLang="zh-CN" dirty="0"/>
          </a:p>
          <a:p>
            <a:pPr lvl="3"/>
            <a:r>
              <a:rPr lang="zh-CN" altLang="en-US" dirty="0"/>
              <a:t>需要多少图像取决于应用所需的精度和提取区域的大小。对于右下图中的提取区域，推荐至少需要</a:t>
            </a:r>
            <a:r>
              <a:rPr lang="en-US" altLang="zh-CN" dirty="0"/>
              <a:t>5-10</a:t>
            </a:r>
            <a:r>
              <a:rPr lang="zh-CN" altLang="en-US" dirty="0"/>
              <a:t>张图像。当然，对于仅使用传感器上几行的小视野，仅使用一个锯齿图像可能就足够了。</a:t>
            </a:r>
            <a:endParaRPr lang="en-US" altLang="zh-CN" dirty="0"/>
          </a:p>
          <a:p>
            <a:pPr lvl="7"/>
            <a:endParaRPr lang="en-US" sz="1400" dirty="0">
              <a:solidFill>
                <a:schemeClr val="tx1"/>
              </a:solidFill>
            </a:endParaRPr>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zh-CN">
                <a:effectLst/>
              </a:rPr>
              <a:t>收集图像</a:t>
            </a:r>
            <a:r>
              <a:rPr lang="en-US" altLang="zh-CN">
                <a:effectLst/>
              </a:rPr>
              <a:t>Collect images</a:t>
            </a:r>
            <a:endParaRPr lang="en-US"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锯齿标定</a:t>
            </a:r>
            <a:endParaRPr lang="en-US" dirty="0"/>
          </a:p>
        </p:txBody>
      </p:sp>
      <p:pic>
        <p:nvPicPr>
          <p:cNvPr id="9" name="图片 8">
            <a:extLst>
              <a:ext uri="{FF2B5EF4-FFF2-40B4-BE49-F238E27FC236}">
                <a16:creationId xmlns:a16="http://schemas.microsoft.com/office/drawing/2014/main" id="{1E51E3A2-D978-419A-A330-627AD6F38034}"/>
              </a:ext>
            </a:extLst>
          </p:cNvPr>
          <p:cNvPicPr/>
          <p:nvPr/>
        </p:nvPicPr>
        <p:blipFill>
          <a:blip r:embed="rId2"/>
          <a:stretch>
            <a:fillRect/>
          </a:stretch>
        </p:blipFill>
        <p:spPr>
          <a:xfrm>
            <a:off x="5784200" y="1023520"/>
            <a:ext cx="5951249" cy="3096344"/>
          </a:xfrm>
          <a:prstGeom prst="rect">
            <a:avLst/>
          </a:prstGeom>
        </p:spPr>
      </p:pic>
      <p:pic>
        <p:nvPicPr>
          <p:cNvPr id="10" name="Picture 155">
            <a:extLst>
              <a:ext uri="{FF2B5EF4-FFF2-40B4-BE49-F238E27FC236}">
                <a16:creationId xmlns:a16="http://schemas.microsoft.com/office/drawing/2014/main" id="{7EA48850-10B1-45D1-BBB9-31180CFEA9E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6315280" y="4019433"/>
            <a:ext cx="4028516" cy="2005492"/>
          </a:xfrm>
          <a:prstGeom prst="rect">
            <a:avLst/>
          </a:prstGeom>
          <a:noFill/>
        </p:spPr>
      </p:pic>
      <p:pic>
        <p:nvPicPr>
          <p:cNvPr id="5" name="图片 4">
            <a:extLst>
              <a:ext uri="{FF2B5EF4-FFF2-40B4-BE49-F238E27FC236}">
                <a16:creationId xmlns:a16="http://schemas.microsoft.com/office/drawing/2014/main" id="{4FDE5A8B-E203-4CAC-A821-B859C9516A63}"/>
              </a:ext>
            </a:extLst>
          </p:cNvPr>
          <p:cNvPicPr>
            <a:picLocks noChangeAspect="1"/>
          </p:cNvPicPr>
          <p:nvPr/>
        </p:nvPicPr>
        <p:blipFill>
          <a:blip r:embed="rId4"/>
          <a:stretch>
            <a:fillRect/>
          </a:stretch>
        </p:blipFill>
        <p:spPr>
          <a:xfrm>
            <a:off x="643008" y="4692136"/>
            <a:ext cx="5109211" cy="738849"/>
          </a:xfrm>
          <a:prstGeom prst="rect">
            <a:avLst/>
          </a:prstGeom>
        </p:spPr>
      </p:pic>
    </p:spTree>
    <p:extLst>
      <p:ext uri="{BB962C8B-B14F-4D97-AF65-F5344CB8AC3E}">
        <p14:creationId xmlns:p14="http://schemas.microsoft.com/office/powerpoint/2010/main" val="199198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36</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6" y="1484313"/>
            <a:ext cx="4427539" cy="4608512"/>
          </a:xfrm>
        </p:spPr>
        <p:txBody>
          <a:bodyPr>
            <a:normAutofit/>
          </a:bodyPr>
          <a:lstStyle/>
          <a:p>
            <a:pPr marL="0" lvl="2" indent="0">
              <a:lnSpc>
                <a:spcPct val="150000"/>
              </a:lnSpc>
              <a:buNone/>
            </a:pPr>
            <a:r>
              <a:rPr lang="zh-CN" altLang="en-US" b="1" dirty="0"/>
              <a:t>概述</a:t>
            </a:r>
            <a:endParaRPr lang="en-US" altLang="zh-CN" b="1" dirty="0"/>
          </a:p>
          <a:p>
            <a:pPr lvl="2">
              <a:lnSpc>
                <a:spcPct val="150000"/>
              </a:lnSpc>
            </a:pPr>
            <a:r>
              <a:rPr lang="zh-CN" altLang="en-US" dirty="0"/>
              <a:t>这里我们描述使用锯齿标定方法时需要考虑的最重要参数。</a:t>
            </a:r>
          </a:p>
          <a:p>
            <a:pPr lvl="3">
              <a:lnSpc>
                <a:spcPct val="150000"/>
              </a:lnSpc>
            </a:pPr>
            <a:r>
              <a:rPr lang="zh-CN" altLang="en-US" dirty="0"/>
              <a:t>按钮</a:t>
            </a:r>
            <a:r>
              <a:rPr lang="zh-CN" altLang="zh-CN" sz="1800" b="1" dirty="0">
                <a:solidFill>
                  <a:srgbClr val="FF0000"/>
                </a:solidFill>
                <a:effectLst/>
                <a:ea typeface="等线" panose="02010600030101010101" pitchFamily="2" charset="-122"/>
                <a:cs typeface="Times New Roman" panose="02020603050405020304" pitchFamily="18" charset="0"/>
              </a:rPr>
              <a:t>①</a:t>
            </a:r>
            <a:r>
              <a:rPr lang="zh-CN" altLang="en-US" dirty="0"/>
              <a:t>，您可以浏览输入文件夹中的所有图像。</a:t>
            </a:r>
            <a:endParaRPr lang="en-US" altLang="zh-CN" dirty="0"/>
          </a:p>
          <a:p>
            <a:pPr lvl="3">
              <a:lnSpc>
                <a:spcPct val="150000"/>
              </a:lnSpc>
            </a:pPr>
            <a:r>
              <a:rPr lang="zh-CN" altLang="en-US" dirty="0"/>
              <a:t>通过</a:t>
            </a:r>
            <a:r>
              <a:rPr lang="zh-CN" altLang="zh-CN" sz="1800" b="1" dirty="0">
                <a:solidFill>
                  <a:srgbClr val="FF0000"/>
                </a:solidFill>
                <a:effectLst/>
                <a:ea typeface="等线" panose="02010600030101010101" pitchFamily="2" charset="-122"/>
                <a:cs typeface="Times New Roman" panose="02020603050405020304" pitchFamily="18" charset="0"/>
              </a:rPr>
              <a:t>②</a:t>
            </a:r>
            <a:r>
              <a:rPr lang="zh-CN" altLang="en-US" dirty="0"/>
              <a:t>处下拉复选框可以选择和取消选择图像。</a:t>
            </a:r>
            <a:endParaRPr lang="en-US" altLang="zh-CN" dirty="0"/>
          </a:p>
          <a:p>
            <a:pPr lvl="3">
              <a:lnSpc>
                <a:spcPct val="150000"/>
              </a:lnSpc>
            </a:pPr>
            <a:r>
              <a:rPr lang="zh-CN" altLang="en-US" dirty="0"/>
              <a:t>通过</a:t>
            </a:r>
            <a:r>
              <a:rPr lang="zh-CN" altLang="zh-CN" sz="1400" b="1" dirty="0">
                <a:solidFill>
                  <a:srgbClr val="FF0000"/>
                </a:solidFill>
                <a:effectLst/>
                <a:ea typeface="等线" panose="02010600030101010101" pitchFamily="2" charset="-122"/>
                <a:cs typeface="Times New Roman" panose="02020603050405020304" pitchFamily="18" charset="0"/>
              </a:rPr>
              <a:t>②</a:t>
            </a:r>
            <a:r>
              <a:rPr lang="zh-CN" altLang="en-US" dirty="0"/>
              <a:t>处下拉单选框可以选择起始图像</a:t>
            </a:r>
            <a:r>
              <a:rPr lang="en-US" altLang="zh-CN" dirty="0"/>
              <a:t>Origin Image</a:t>
            </a:r>
            <a:r>
              <a:rPr lang="zh-CN" altLang="en-US" dirty="0"/>
              <a:t>。进行标定时，仅使用已选定的图像。</a:t>
            </a:r>
          </a:p>
          <a:p>
            <a:pPr lvl="7">
              <a:lnSpc>
                <a:spcPct val="150000"/>
              </a:lnSpc>
            </a:pPr>
            <a:endParaRPr lang="en-US" sz="1400" dirty="0">
              <a:solidFill>
                <a:schemeClr val="tx1"/>
              </a:solidFill>
            </a:endParaRPr>
          </a:p>
        </p:txBody>
      </p:sp>
      <p:pic>
        <p:nvPicPr>
          <p:cNvPr id="11" name="图片 10">
            <a:extLst>
              <a:ext uri="{FF2B5EF4-FFF2-40B4-BE49-F238E27FC236}">
                <a16:creationId xmlns:a16="http://schemas.microsoft.com/office/drawing/2014/main" id="{5CCA38FB-85F3-46AB-9052-60E4C9E74AF6}"/>
              </a:ext>
            </a:extLst>
          </p:cNvPr>
          <p:cNvPicPr/>
          <p:nvPr/>
        </p:nvPicPr>
        <p:blipFill>
          <a:blip r:embed="rId2"/>
          <a:stretch>
            <a:fillRect/>
          </a:stretch>
        </p:blipFill>
        <p:spPr>
          <a:xfrm>
            <a:off x="6132514" y="2283509"/>
            <a:ext cx="5327649" cy="3010120"/>
          </a:xfrm>
          <a:prstGeom prst="rect">
            <a:avLst/>
          </a:prstGeom>
          <a:noFill/>
        </p:spPr>
      </p:pic>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锯齿标定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dirty="0">
                <a:effectLst/>
              </a:rPr>
              <a:t>参数设置</a:t>
            </a:r>
            <a:endParaRPr lang="en-US" dirty="0"/>
          </a:p>
        </p:txBody>
      </p:sp>
    </p:spTree>
    <p:extLst>
      <p:ext uri="{BB962C8B-B14F-4D97-AF65-F5344CB8AC3E}">
        <p14:creationId xmlns:p14="http://schemas.microsoft.com/office/powerpoint/2010/main" val="157668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37</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6" y="1484313"/>
            <a:ext cx="4427539" cy="4608512"/>
          </a:xfrm>
        </p:spPr>
        <p:txBody>
          <a:bodyPr>
            <a:normAutofit/>
          </a:bodyPr>
          <a:lstStyle/>
          <a:p>
            <a:pPr marL="0" lvl="2" indent="0">
              <a:buNone/>
            </a:pPr>
            <a:r>
              <a:rPr lang="en-US" altLang="zh-CN" b="1" dirty="0"/>
              <a:t>1/4</a:t>
            </a:r>
            <a:r>
              <a:rPr lang="zh-CN" altLang="en-US" b="1" dirty="0"/>
              <a:t> 锯齿尺寸</a:t>
            </a:r>
            <a:endParaRPr lang="en-US" altLang="zh-CN" b="1" dirty="0"/>
          </a:p>
          <a:p>
            <a:pPr lvl="2"/>
            <a:r>
              <a:rPr lang="zh-CN" altLang="en-US" dirty="0"/>
              <a:t>指定齿宽</a:t>
            </a:r>
            <a:r>
              <a:rPr lang="en-US" altLang="zh-CN" dirty="0"/>
              <a:t>Tooth Width</a:t>
            </a:r>
            <a:r>
              <a:rPr lang="zh-CN" altLang="en-US" dirty="0"/>
              <a:t>和齿高</a:t>
            </a:r>
            <a:r>
              <a:rPr lang="en-US" altLang="zh-CN" dirty="0"/>
              <a:t>Tooth Height</a:t>
            </a:r>
            <a:r>
              <a:rPr lang="zh-CN" altLang="en-US" dirty="0"/>
              <a:t>参数</a:t>
            </a:r>
            <a:endParaRPr lang="en-US" dirty="0"/>
          </a:p>
        </p:txBody>
      </p:sp>
      <p:pic>
        <p:nvPicPr>
          <p:cNvPr id="9" name="图片 8">
            <a:extLst>
              <a:ext uri="{FF2B5EF4-FFF2-40B4-BE49-F238E27FC236}">
                <a16:creationId xmlns:a16="http://schemas.microsoft.com/office/drawing/2014/main" id="{221C090B-00A0-4BE0-A62A-CE545DBFAA1D}"/>
              </a:ext>
            </a:extLst>
          </p:cNvPr>
          <p:cNvPicPr/>
          <p:nvPr/>
        </p:nvPicPr>
        <p:blipFill>
          <a:blip r:embed="rId2"/>
          <a:stretch>
            <a:fillRect/>
          </a:stretch>
        </p:blipFill>
        <p:spPr>
          <a:xfrm>
            <a:off x="711555" y="3284984"/>
            <a:ext cx="3816424" cy="1714583"/>
          </a:xfrm>
          <a:prstGeom prst="rect">
            <a:avLst/>
          </a:prstGeom>
          <a:noFill/>
        </p:spPr>
      </p:pic>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锯齿标定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dirty="0">
                <a:effectLst/>
              </a:rPr>
              <a:t>参数设置</a:t>
            </a:r>
            <a:endParaRPr lang="en-US" dirty="0"/>
          </a:p>
        </p:txBody>
      </p:sp>
      <p:sp>
        <p:nvSpPr>
          <p:cNvPr id="2" name="Rectangle 1">
            <a:extLst>
              <a:ext uri="{FF2B5EF4-FFF2-40B4-BE49-F238E27FC236}">
                <a16:creationId xmlns:a16="http://schemas.microsoft.com/office/drawing/2014/main" id="{2DD0F676-0078-4954-8503-8B13F56BC554}"/>
              </a:ext>
            </a:extLst>
          </p:cNvPr>
          <p:cNvSpPr>
            <a:spLocks noChangeArrowheads="1"/>
          </p:cNvSpPr>
          <p:nvPr/>
        </p:nvSpPr>
        <p:spPr bwMode="auto">
          <a:xfrm>
            <a:off x="0" y="-115416"/>
            <a:ext cx="260520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zh-CN" altLang="en-US" sz="900" b="0" i="0" u="none" strike="noStrike" cap="none" normalizeH="0" baseline="0">
                <a:ln>
                  <a:noFill/>
                </a:ln>
                <a:solidFill>
                  <a:srgbClr val="333333"/>
                </a:solidFill>
                <a:effectLst/>
                <a:latin typeface="等线" panose="02010600030101010101" pitchFamily="2" charset="-122"/>
                <a:ea typeface="等线" panose="02010600030101010101" pitchFamily="2" charset="-122"/>
                <a:cs typeface="Open Sans" panose="020B0606030504020204" pitchFamily="34" charset="0"/>
              </a:rPr>
              <a:t>指定齿宽</a:t>
            </a:r>
            <a:r>
              <a:rPr kumimoji="0" lang="en-US" altLang="zh-CN" sz="900" b="0" i="0" u="none" strike="noStrike" cap="none" normalizeH="0" baseline="0">
                <a:ln>
                  <a:noFill/>
                </a:ln>
                <a:solidFill>
                  <a:srgbClr val="333333"/>
                </a:solidFill>
                <a:effectLst/>
                <a:latin typeface="Open Sans" panose="020B0606030504020204" pitchFamily="34" charset="0"/>
                <a:ea typeface="等线" panose="02010600030101010101" pitchFamily="2" charset="-122"/>
                <a:cs typeface="Open Sans" panose="020B0606030504020204" pitchFamily="34" charset="0"/>
              </a:rPr>
              <a:t>Tooth Width</a:t>
            </a:r>
            <a:r>
              <a:rPr kumimoji="0" lang="zh-CN" altLang="en-US" sz="900" b="0" i="0" u="none" strike="noStrike" cap="none" normalizeH="0" baseline="0">
                <a:ln>
                  <a:noFill/>
                </a:ln>
                <a:solidFill>
                  <a:srgbClr val="333333"/>
                </a:solidFill>
                <a:effectLst/>
                <a:latin typeface="等线" panose="02010600030101010101" pitchFamily="2" charset="-122"/>
                <a:ea typeface="等线" panose="02010600030101010101" pitchFamily="2" charset="-122"/>
                <a:cs typeface="Open Sans" panose="020B0606030504020204" pitchFamily="34" charset="0"/>
              </a:rPr>
              <a:t>和齿高</a:t>
            </a:r>
            <a:r>
              <a:rPr kumimoji="0" lang="en-US" altLang="zh-CN" sz="900" b="0" i="0" u="none" strike="noStrike" cap="none" normalizeH="0" baseline="0">
                <a:ln>
                  <a:noFill/>
                </a:ln>
                <a:solidFill>
                  <a:srgbClr val="333333"/>
                </a:solidFill>
                <a:effectLst/>
                <a:latin typeface="Open Sans" panose="020B0606030504020204" pitchFamily="34" charset="0"/>
                <a:ea typeface="等线" panose="02010600030101010101" pitchFamily="2" charset="-122"/>
                <a:cs typeface="Open Sans" panose="020B0606030504020204" pitchFamily="34" charset="0"/>
              </a:rPr>
              <a:t>Tooth Height</a:t>
            </a:r>
            <a:r>
              <a:rPr kumimoji="0" lang="zh-CN" altLang="en-US" sz="900" b="0" i="0" u="none" strike="noStrike" cap="none" normalizeH="0" baseline="0">
                <a:ln>
                  <a:noFill/>
                </a:ln>
                <a:solidFill>
                  <a:srgbClr val="333333"/>
                </a:solidFill>
                <a:effectLst/>
                <a:latin typeface="等线" panose="02010600030101010101" pitchFamily="2" charset="-122"/>
                <a:ea typeface="等线" panose="02010600030101010101" pitchFamily="2" charset="-122"/>
                <a:cs typeface="Open Sans" panose="020B0606030504020204" pitchFamily="34" charset="0"/>
              </a:rPr>
              <a:t>参数</a:t>
            </a:r>
            <a:r>
              <a:rPr kumimoji="0" lang="zh-CN" altLang="en-US" sz="800" b="0" i="0" u="none" strike="noStrike" cap="none" normalizeH="0" baseline="0">
                <a:ln>
                  <a:noFill/>
                </a:ln>
                <a:solidFill>
                  <a:schemeClr val="tx1"/>
                </a:solidFill>
                <a:effectLst/>
              </a:rPr>
              <a:t> </a:t>
            </a:r>
            <a:endParaRPr kumimoji="0" lang="zh-CN" altLang="en-US" sz="1800" b="0" i="0" u="none" strike="noStrike" cap="none" normalizeH="0" baseline="0">
              <a:ln>
                <a:noFill/>
              </a:ln>
              <a:solidFill>
                <a:schemeClr val="tx1"/>
              </a:solidFill>
              <a:effectLst/>
              <a:latin typeface="Arial" panose="020B0604020202020204" pitchFamily="34" charset="0"/>
            </a:endParaRPr>
          </a:p>
        </p:txBody>
      </p:sp>
      <p:pic>
        <p:nvPicPr>
          <p:cNvPr id="10" name="图片 9">
            <a:extLst>
              <a:ext uri="{FF2B5EF4-FFF2-40B4-BE49-F238E27FC236}">
                <a16:creationId xmlns:a16="http://schemas.microsoft.com/office/drawing/2014/main" id="{B5B5CA7C-19E8-4439-A622-1C0F81BFAA58}"/>
              </a:ext>
            </a:extLst>
          </p:cNvPr>
          <p:cNvPicPr/>
          <p:nvPr/>
        </p:nvPicPr>
        <p:blipFill>
          <a:blip r:embed="rId3"/>
          <a:stretch>
            <a:fillRect/>
          </a:stretch>
        </p:blipFill>
        <p:spPr>
          <a:xfrm>
            <a:off x="5375920" y="1509206"/>
            <a:ext cx="5274310" cy="3551555"/>
          </a:xfrm>
          <a:prstGeom prst="rect">
            <a:avLst/>
          </a:prstGeom>
        </p:spPr>
      </p:pic>
    </p:spTree>
    <p:extLst>
      <p:ext uri="{BB962C8B-B14F-4D97-AF65-F5344CB8AC3E}">
        <p14:creationId xmlns:p14="http://schemas.microsoft.com/office/powerpoint/2010/main" val="60020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38</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6" y="1484313"/>
            <a:ext cx="4427539" cy="4608512"/>
          </a:xfrm>
        </p:spPr>
        <p:txBody>
          <a:bodyPr>
            <a:normAutofit/>
          </a:bodyPr>
          <a:lstStyle/>
          <a:p>
            <a:pPr marL="0" lvl="2" indent="0">
              <a:lnSpc>
                <a:spcPct val="150000"/>
              </a:lnSpc>
              <a:buNone/>
            </a:pPr>
            <a:r>
              <a:rPr lang="en-US" altLang="zh-CN" b="1" dirty="0"/>
              <a:t>2/4 </a:t>
            </a:r>
            <a:r>
              <a:rPr lang="zh-CN" altLang="en-US" b="1" dirty="0"/>
              <a:t>锯齿检测</a:t>
            </a:r>
            <a:endParaRPr lang="en-US" altLang="zh-CN" b="1" dirty="0"/>
          </a:p>
          <a:p>
            <a:pPr lvl="2">
              <a:lnSpc>
                <a:spcPct val="150000"/>
              </a:lnSpc>
            </a:pPr>
            <a:r>
              <a:rPr lang="zh-CN" altLang="en-US" dirty="0"/>
              <a:t>调整</a:t>
            </a:r>
            <a:r>
              <a:rPr lang="zh-CN" altLang="zh-CN" dirty="0"/>
              <a:t>强度阈值</a:t>
            </a:r>
            <a:r>
              <a:rPr lang="en-US" altLang="zh-CN" dirty="0"/>
              <a:t>Intensity threshold</a:t>
            </a:r>
            <a:r>
              <a:rPr lang="zh-CN" altLang="zh-CN" dirty="0"/>
              <a:t>（上图</a:t>
            </a:r>
            <a:r>
              <a:rPr lang="en-US" altLang="zh-CN" dirty="0"/>
              <a:t>2</a:t>
            </a:r>
            <a:r>
              <a:rPr lang="zh-CN" altLang="zh-CN" dirty="0"/>
              <a:t>），用来检测图像中的锯齿状目标。</a:t>
            </a:r>
          </a:p>
          <a:p>
            <a:pPr lvl="2">
              <a:lnSpc>
                <a:spcPct val="150000"/>
              </a:lnSpc>
            </a:pPr>
            <a:r>
              <a:rPr lang="zh-CN" altLang="zh-CN" dirty="0"/>
              <a:t>在图像边缘，通常会出现不属于锯齿的噪声和明亮区域。这可以通过修改感兴趣区域来处理，拖动图像的边缘，可以调整合适的区域。</a:t>
            </a:r>
            <a:endParaRPr lang="en-US" altLang="zh-CN" dirty="0"/>
          </a:p>
          <a:p>
            <a:pPr lvl="2">
              <a:lnSpc>
                <a:spcPct val="150000"/>
              </a:lnSpc>
            </a:pPr>
            <a:r>
              <a:rPr lang="zh-CN" altLang="zh-CN" dirty="0"/>
              <a:t>请注意，文件夹中的所有锯齿图像都使用相同的区域。（备注：如不能拖动调整，请按照第二张图设置）</a:t>
            </a:r>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锯齿标定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dirty="0">
                <a:effectLst/>
              </a:rPr>
              <a:t>参数设置</a:t>
            </a:r>
            <a:endParaRPr lang="en-US" dirty="0"/>
          </a:p>
        </p:txBody>
      </p:sp>
      <p:sp>
        <p:nvSpPr>
          <p:cNvPr id="2" name="Rectangle 1">
            <a:extLst>
              <a:ext uri="{FF2B5EF4-FFF2-40B4-BE49-F238E27FC236}">
                <a16:creationId xmlns:a16="http://schemas.microsoft.com/office/drawing/2014/main" id="{2DD0F676-0078-4954-8503-8B13F56BC554}"/>
              </a:ext>
            </a:extLst>
          </p:cNvPr>
          <p:cNvSpPr>
            <a:spLocks noChangeArrowheads="1"/>
          </p:cNvSpPr>
          <p:nvPr/>
        </p:nvSpPr>
        <p:spPr bwMode="auto">
          <a:xfrm>
            <a:off x="0" y="-115416"/>
            <a:ext cx="260520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zh-CN" altLang="en-US" sz="900" b="0" i="0" u="none" strike="noStrike" cap="none" normalizeH="0" baseline="0">
                <a:ln>
                  <a:noFill/>
                </a:ln>
                <a:solidFill>
                  <a:srgbClr val="333333"/>
                </a:solidFill>
                <a:effectLst/>
                <a:latin typeface="等线" panose="02010600030101010101" pitchFamily="2" charset="-122"/>
                <a:ea typeface="等线" panose="02010600030101010101" pitchFamily="2" charset="-122"/>
                <a:cs typeface="Open Sans" panose="020B0606030504020204" pitchFamily="34" charset="0"/>
              </a:rPr>
              <a:t>指定齿宽</a:t>
            </a:r>
            <a:r>
              <a:rPr kumimoji="0" lang="en-US" altLang="zh-CN" sz="900" b="0" i="0" u="none" strike="noStrike" cap="none" normalizeH="0" baseline="0">
                <a:ln>
                  <a:noFill/>
                </a:ln>
                <a:solidFill>
                  <a:srgbClr val="333333"/>
                </a:solidFill>
                <a:effectLst/>
                <a:latin typeface="Open Sans" panose="020B0606030504020204" pitchFamily="34" charset="0"/>
                <a:ea typeface="等线" panose="02010600030101010101" pitchFamily="2" charset="-122"/>
                <a:cs typeface="Open Sans" panose="020B0606030504020204" pitchFamily="34" charset="0"/>
              </a:rPr>
              <a:t>Tooth Width</a:t>
            </a:r>
            <a:r>
              <a:rPr kumimoji="0" lang="zh-CN" altLang="en-US" sz="900" b="0" i="0" u="none" strike="noStrike" cap="none" normalizeH="0" baseline="0">
                <a:ln>
                  <a:noFill/>
                </a:ln>
                <a:solidFill>
                  <a:srgbClr val="333333"/>
                </a:solidFill>
                <a:effectLst/>
                <a:latin typeface="等线" panose="02010600030101010101" pitchFamily="2" charset="-122"/>
                <a:ea typeface="等线" panose="02010600030101010101" pitchFamily="2" charset="-122"/>
                <a:cs typeface="Open Sans" panose="020B0606030504020204" pitchFamily="34" charset="0"/>
              </a:rPr>
              <a:t>和齿高</a:t>
            </a:r>
            <a:r>
              <a:rPr kumimoji="0" lang="en-US" altLang="zh-CN" sz="900" b="0" i="0" u="none" strike="noStrike" cap="none" normalizeH="0" baseline="0">
                <a:ln>
                  <a:noFill/>
                </a:ln>
                <a:solidFill>
                  <a:srgbClr val="333333"/>
                </a:solidFill>
                <a:effectLst/>
                <a:latin typeface="Open Sans" panose="020B0606030504020204" pitchFamily="34" charset="0"/>
                <a:ea typeface="等线" panose="02010600030101010101" pitchFamily="2" charset="-122"/>
                <a:cs typeface="Open Sans" panose="020B0606030504020204" pitchFamily="34" charset="0"/>
              </a:rPr>
              <a:t>Tooth Height</a:t>
            </a:r>
            <a:r>
              <a:rPr kumimoji="0" lang="zh-CN" altLang="en-US" sz="900" b="0" i="0" u="none" strike="noStrike" cap="none" normalizeH="0" baseline="0">
                <a:ln>
                  <a:noFill/>
                </a:ln>
                <a:solidFill>
                  <a:srgbClr val="333333"/>
                </a:solidFill>
                <a:effectLst/>
                <a:latin typeface="等线" panose="02010600030101010101" pitchFamily="2" charset="-122"/>
                <a:ea typeface="等线" panose="02010600030101010101" pitchFamily="2" charset="-122"/>
                <a:cs typeface="Open Sans" panose="020B0606030504020204" pitchFamily="34" charset="0"/>
              </a:rPr>
              <a:t>参数</a:t>
            </a:r>
            <a:r>
              <a:rPr kumimoji="0" lang="zh-CN" altLang="en-US" sz="800" b="0" i="0" u="none" strike="noStrike" cap="none" normalizeH="0" baseline="0">
                <a:ln>
                  <a:noFill/>
                </a:ln>
                <a:solidFill>
                  <a:schemeClr val="tx1"/>
                </a:solidFill>
                <a:effectLst/>
              </a:rPr>
              <a:t> </a:t>
            </a:r>
            <a:endParaRPr kumimoji="0" lang="zh-CN" altLang="en-US" sz="1800" b="0" i="0" u="none" strike="noStrike" cap="none" normalizeH="0" baseline="0">
              <a:ln>
                <a:noFill/>
              </a:ln>
              <a:solidFill>
                <a:schemeClr val="tx1"/>
              </a:solidFill>
              <a:effectLst/>
              <a:latin typeface="Arial" panose="020B0604020202020204" pitchFamily="34" charset="0"/>
            </a:endParaRPr>
          </a:p>
        </p:txBody>
      </p:sp>
      <p:pic>
        <p:nvPicPr>
          <p:cNvPr id="11" name="图片 10">
            <a:extLst>
              <a:ext uri="{FF2B5EF4-FFF2-40B4-BE49-F238E27FC236}">
                <a16:creationId xmlns:a16="http://schemas.microsoft.com/office/drawing/2014/main" id="{55BFDFB9-41CD-4C90-B653-BCFDD8EC4BB3}"/>
              </a:ext>
            </a:extLst>
          </p:cNvPr>
          <p:cNvPicPr/>
          <p:nvPr/>
        </p:nvPicPr>
        <p:blipFill>
          <a:blip r:embed="rId2"/>
          <a:stretch>
            <a:fillRect/>
          </a:stretch>
        </p:blipFill>
        <p:spPr>
          <a:xfrm>
            <a:off x="5447928" y="1190732"/>
            <a:ext cx="3384376" cy="2279534"/>
          </a:xfrm>
          <a:prstGeom prst="rect">
            <a:avLst/>
          </a:prstGeom>
        </p:spPr>
      </p:pic>
      <p:pic>
        <p:nvPicPr>
          <p:cNvPr id="12" name="图片 11">
            <a:extLst>
              <a:ext uri="{FF2B5EF4-FFF2-40B4-BE49-F238E27FC236}">
                <a16:creationId xmlns:a16="http://schemas.microsoft.com/office/drawing/2014/main" id="{BF2910CE-2289-4FCF-B3C8-53235B8CFB7A}"/>
              </a:ext>
            </a:extLst>
          </p:cNvPr>
          <p:cNvPicPr/>
          <p:nvPr/>
        </p:nvPicPr>
        <p:blipFill>
          <a:blip r:embed="rId3"/>
          <a:stretch>
            <a:fillRect/>
          </a:stretch>
        </p:blipFill>
        <p:spPr>
          <a:xfrm>
            <a:off x="5447928" y="2969696"/>
            <a:ext cx="5274310" cy="3395345"/>
          </a:xfrm>
          <a:prstGeom prst="rect">
            <a:avLst/>
          </a:prstGeom>
        </p:spPr>
      </p:pic>
    </p:spTree>
    <p:extLst>
      <p:ext uri="{BB962C8B-B14F-4D97-AF65-F5344CB8AC3E}">
        <p14:creationId xmlns:p14="http://schemas.microsoft.com/office/powerpoint/2010/main" val="10575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39</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8683" y="1123951"/>
            <a:ext cx="4205189" cy="4321273"/>
          </a:xfrm>
        </p:spPr>
        <p:txBody>
          <a:bodyPr>
            <a:normAutofit/>
          </a:bodyPr>
          <a:lstStyle/>
          <a:p>
            <a:pPr marL="0" lvl="2" indent="0">
              <a:lnSpc>
                <a:spcPct val="150000"/>
              </a:lnSpc>
              <a:buNone/>
            </a:pPr>
            <a:r>
              <a:rPr lang="en-US" altLang="zh-CN" b="1" dirty="0"/>
              <a:t>3/4-1 </a:t>
            </a:r>
            <a:r>
              <a:rPr lang="zh-CN" altLang="en-US" b="1" dirty="0"/>
              <a:t>坐标系</a:t>
            </a:r>
            <a:endParaRPr lang="en-US" altLang="zh-CN" b="1" dirty="0"/>
          </a:p>
          <a:p>
            <a:pPr lvl="2">
              <a:lnSpc>
                <a:spcPct val="150000"/>
              </a:lnSpc>
            </a:pPr>
            <a:r>
              <a:rPr lang="zh-CN" altLang="en-US" dirty="0"/>
              <a:t>文件夹中的其中一幅图像将用于定义世界坐标系。通过左上角下拉单选按钮来选择图像作为</a:t>
            </a:r>
            <a:r>
              <a:rPr lang="en-US" altLang="zh-CN" dirty="0" err="1"/>
              <a:t>Orgin</a:t>
            </a:r>
            <a:r>
              <a:rPr lang="en-US" altLang="zh-CN" dirty="0"/>
              <a:t> Image</a:t>
            </a:r>
            <a:r>
              <a:rPr lang="zh-CN" altLang="en-US" dirty="0"/>
              <a:t>。</a:t>
            </a:r>
            <a:r>
              <a:rPr lang="en-US" altLang="zh-CN" dirty="0"/>
              <a:t>x</a:t>
            </a:r>
            <a:r>
              <a:rPr lang="zh-CN" altLang="en-US" dirty="0"/>
              <a:t>轴将与目标点对齐，</a:t>
            </a:r>
            <a:r>
              <a:rPr lang="en-US" altLang="zh-CN" dirty="0"/>
              <a:t>z</a:t>
            </a:r>
            <a:r>
              <a:rPr lang="zh-CN" altLang="en-US" dirty="0"/>
              <a:t>轴与标定尺正交。在反馈图像中可见原点和坐标轴。</a:t>
            </a:r>
            <a:endParaRPr lang="en-US" altLang="zh-CN" dirty="0"/>
          </a:p>
          <a:p>
            <a:pPr lvl="2">
              <a:lnSpc>
                <a:spcPct val="150000"/>
              </a:lnSpc>
            </a:pPr>
            <a:r>
              <a:rPr lang="zh-CN" altLang="en-US" dirty="0"/>
              <a:t>建议将起始图像</a:t>
            </a:r>
            <a:r>
              <a:rPr lang="en-US" altLang="zh-CN" dirty="0" err="1"/>
              <a:t>Orgin</a:t>
            </a:r>
            <a:r>
              <a:rPr lang="en-US" altLang="zh-CN" dirty="0"/>
              <a:t> Image</a:t>
            </a:r>
            <a:r>
              <a:rPr lang="zh-CN" altLang="en-US" dirty="0"/>
              <a:t>与传送带对齐，以确保</a:t>
            </a:r>
            <a:r>
              <a:rPr lang="en-US" altLang="zh-CN" dirty="0"/>
              <a:t>x</a:t>
            </a:r>
            <a:r>
              <a:rPr lang="zh-CN" altLang="en-US" dirty="0"/>
              <a:t>轴与传送带表面平行，且</a:t>
            </a:r>
            <a:r>
              <a:rPr lang="en-US" altLang="zh-CN" dirty="0"/>
              <a:t>z</a:t>
            </a:r>
            <a:r>
              <a:rPr lang="zh-CN" altLang="en-US" dirty="0"/>
              <a:t>轴指向输送机表面预期的方向。</a:t>
            </a:r>
          </a:p>
          <a:p>
            <a:pPr lvl="2">
              <a:lnSpc>
                <a:spcPct val="150000"/>
              </a:lnSpc>
            </a:pPr>
            <a:r>
              <a:rPr lang="zh-CN" altLang="en-US" dirty="0"/>
              <a:t>右</a:t>
            </a:r>
            <a:r>
              <a:rPr lang="en-US" altLang="zh-CN" dirty="0"/>
              <a:t>2</a:t>
            </a:r>
            <a:r>
              <a:rPr lang="zh-CN" altLang="en-US" dirty="0"/>
              <a:t>图这里</a:t>
            </a:r>
            <a:r>
              <a:rPr lang="en-US" altLang="zh-CN" dirty="0"/>
              <a:t>x</a:t>
            </a:r>
            <a:r>
              <a:rPr lang="zh-CN" altLang="en-US" dirty="0"/>
              <a:t>轴和</a:t>
            </a:r>
            <a:r>
              <a:rPr lang="en-US" altLang="zh-CN" dirty="0"/>
              <a:t>z</a:t>
            </a:r>
            <a:r>
              <a:rPr lang="zh-CN" altLang="en-US" dirty="0"/>
              <a:t>轴不正交的原因是它们只是在相机传感器里的效果，而不是在实际的世界坐标系中。</a:t>
            </a:r>
            <a:endParaRPr lang="en-US" altLang="zh-CN" dirty="0"/>
          </a:p>
          <a:p>
            <a:pPr lvl="2">
              <a:lnSpc>
                <a:spcPct val="150000"/>
              </a:lnSpc>
            </a:pPr>
            <a:endParaRPr lang="en-US" altLang="zh-CN" dirty="0"/>
          </a:p>
          <a:p>
            <a:pPr lvl="2">
              <a:lnSpc>
                <a:spcPct val="150000"/>
              </a:lnSpc>
            </a:pPr>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锯齿标定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dirty="0">
                <a:effectLst/>
              </a:rPr>
              <a:t>参数设置</a:t>
            </a:r>
            <a:endParaRPr lang="en-US" dirty="0"/>
          </a:p>
        </p:txBody>
      </p:sp>
      <p:pic>
        <p:nvPicPr>
          <p:cNvPr id="10" name="图片 9">
            <a:extLst>
              <a:ext uri="{FF2B5EF4-FFF2-40B4-BE49-F238E27FC236}">
                <a16:creationId xmlns:a16="http://schemas.microsoft.com/office/drawing/2014/main" id="{DB30D183-3001-4FE8-B541-23E7D41FF7F7}"/>
              </a:ext>
            </a:extLst>
          </p:cNvPr>
          <p:cNvPicPr/>
          <p:nvPr/>
        </p:nvPicPr>
        <p:blipFill>
          <a:blip r:embed="rId2"/>
          <a:stretch>
            <a:fillRect/>
          </a:stretch>
        </p:blipFill>
        <p:spPr>
          <a:xfrm>
            <a:off x="5817800" y="1466850"/>
            <a:ext cx="5001260" cy="1962150"/>
          </a:xfrm>
          <a:prstGeom prst="rect">
            <a:avLst/>
          </a:prstGeom>
        </p:spPr>
      </p:pic>
      <p:pic>
        <p:nvPicPr>
          <p:cNvPr id="13" name="Picture 164">
            <a:extLst>
              <a:ext uri="{FF2B5EF4-FFF2-40B4-BE49-F238E27FC236}">
                <a16:creationId xmlns:a16="http://schemas.microsoft.com/office/drawing/2014/main" id="{3DB68871-D613-4F49-B938-1B2C7FF46C6F}"/>
              </a:ext>
            </a:extLst>
          </p:cNvPr>
          <p:cNvPicPr/>
          <p:nvPr/>
        </p:nvPicPr>
        <p:blipFill>
          <a:blip r:embed="rId3">
            <a:extLst>
              <a:ext uri="{28A0092B-C50C-407E-A947-70E740481C1C}">
                <a14:useLocalDpi xmlns:a14="http://schemas.microsoft.com/office/drawing/2010/main" val="0"/>
              </a:ext>
            </a:extLst>
          </a:blip>
          <a:srcRect/>
          <a:stretch>
            <a:fillRect/>
          </a:stretch>
        </p:blipFill>
        <p:spPr>
          <a:xfrm>
            <a:off x="5807968" y="4124224"/>
            <a:ext cx="4638675" cy="385445"/>
          </a:xfrm>
          <a:prstGeom prst="rect">
            <a:avLst/>
          </a:prstGeom>
          <a:noFill/>
        </p:spPr>
      </p:pic>
    </p:spTree>
    <p:extLst>
      <p:ext uri="{BB962C8B-B14F-4D97-AF65-F5344CB8AC3E}">
        <p14:creationId xmlns:p14="http://schemas.microsoft.com/office/powerpoint/2010/main" val="79716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4</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7" y="1484313"/>
            <a:ext cx="4140028" cy="4608512"/>
          </a:xfrm>
        </p:spPr>
        <p:txBody>
          <a:bodyPr>
            <a:normAutofit/>
          </a:bodyPr>
          <a:lstStyle/>
          <a:p>
            <a:pPr lvl="1"/>
            <a:r>
              <a:rPr lang="en-US" dirty="0"/>
              <a:t>Stream Setup</a:t>
            </a:r>
            <a:r>
              <a:rPr lang="zh-CN" altLang="en-US" dirty="0"/>
              <a:t>软件获取</a:t>
            </a:r>
            <a:endParaRPr lang="en-US" altLang="zh-CN" dirty="0"/>
          </a:p>
          <a:p>
            <a:pPr lvl="2"/>
            <a:r>
              <a:rPr lang="en-US" altLang="zh-CN" dirty="0"/>
              <a:t>Support Portal</a:t>
            </a:r>
            <a:r>
              <a:rPr lang="zh-CN" altLang="en-US" dirty="0"/>
              <a:t>网站下载</a:t>
            </a:r>
            <a:r>
              <a:rPr lang="en-US" altLang="zh-CN" dirty="0">
                <a:hlinkClick r:id="rId2"/>
              </a:rPr>
              <a:t>SICK Support Portal</a:t>
            </a:r>
            <a:endParaRPr lang="en-US" altLang="zh-CN" dirty="0"/>
          </a:p>
          <a:p>
            <a:pPr lvl="2"/>
            <a:r>
              <a:rPr lang="zh-CN" altLang="en-US" dirty="0"/>
              <a:t>向</a:t>
            </a:r>
            <a:r>
              <a:rPr lang="en-US" altLang="zh-CN" dirty="0"/>
              <a:t>SICK</a:t>
            </a:r>
            <a:r>
              <a:rPr lang="zh-CN" altLang="en-US" dirty="0"/>
              <a:t>相关人员获取</a:t>
            </a:r>
            <a:endParaRPr lang="en-US" altLang="zh-CN" dirty="0"/>
          </a:p>
          <a:p>
            <a:pPr lvl="2"/>
            <a:r>
              <a:rPr lang="zh-CN" altLang="en-US" dirty="0"/>
              <a:t>当前最新版本是</a:t>
            </a:r>
            <a:r>
              <a:rPr lang="en-US" altLang="zh-CN" dirty="0"/>
              <a:t>8.3.0 </a:t>
            </a:r>
            <a:r>
              <a:rPr lang="zh-CN" altLang="en-US" dirty="0"/>
              <a:t>（截止</a:t>
            </a:r>
            <a:r>
              <a:rPr lang="en-US" altLang="zh-CN" dirty="0"/>
              <a:t>2022</a:t>
            </a:r>
            <a:r>
              <a:rPr lang="zh-CN" altLang="en-US" dirty="0"/>
              <a:t>年</a:t>
            </a:r>
            <a:r>
              <a:rPr lang="en-US" altLang="zh-CN" dirty="0"/>
              <a:t>5</a:t>
            </a:r>
            <a:r>
              <a:rPr lang="zh-CN" altLang="en-US" dirty="0"/>
              <a:t>月</a:t>
            </a:r>
            <a:r>
              <a:rPr lang="en-US" altLang="zh-CN" dirty="0"/>
              <a:t>30</a:t>
            </a:r>
            <a:r>
              <a:rPr lang="zh-CN" altLang="en-US" dirty="0"/>
              <a:t>日）</a:t>
            </a:r>
            <a:endParaRPr lang="en-US" altLang="zh-CN" dirty="0"/>
          </a:p>
          <a:p>
            <a:pPr lvl="2"/>
            <a:endParaRPr lang="en-US" altLang="zh-CN" dirty="0"/>
          </a:p>
          <a:p>
            <a:pPr lvl="1"/>
            <a:r>
              <a:rPr lang="en-US" altLang="zh-CN" dirty="0"/>
              <a:t>Stream Setup</a:t>
            </a:r>
            <a:r>
              <a:rPr lang="zh-CN" altLang="en-US" dirty="0"/>
              <a:t>安装</a:t>
            </a:r>
            <a:endParaRPr lang="en-US" altLang="zh-CN" dirty="0"/>
          </a:p>
          <a:p>
            <a:pPr lvl="2"/>
            <a:r>
              <a:rPr lang="zh-CN" altLang="en-US" dirty="0"/>
              <a:t>正常步骤安装即可，对于有些电脑限制，选择管理员权限进行安装</a:t>
            </a:r>
            <a:endParaRPr lang="en-US" altLang="zh-CN" dirty="0"/>
          </a:p>
          <a:p>
            <a:pPr lvl="2"/>
            <a:r>
              <a:rPr lang="zh-CN" altLang="en-US" dirty="0"/>
              <a:t>可单独安装</a:t>
            </a:r>
            <a:r>
              <a:rPr lang="en-US" altLang="zh-CN" dirty="0"/>
              <a:t>Stream Setup</a:t>
            </a:r>
            <a:r>
              <a:rPr lang="zh-CN" altLang="en-US" dirty="0"/>
              <a:t>软件，一般安装</a:t>
            </a:r>
            <a:r>
              <a:rPr lang="en-US" altLang="zh-CN" dirty="0" err="1"/>
              <a:t>EasyRanger</a:t>
            </a:r>
            <a:r>
              <a:rPr lang="zh-CN" altLang="en-US" dirty="0"/>
              <a:t>软件时会同时安装</a:t>
            </a:r>
            <a:r>
              <a:rPr lang="en-US" altLang="zh-CN" dirty="0"/>
              <a:t>Stream Setup</a:t>
            </a:r>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Stream Setup</a:t>
            </a:r>
            <a:r>
              <a:rPr lang="zh-CN" altLang="en-US" dirty="0"/>
              <a:t>概述</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en-US" altLang="zh-CN" dirty="0"/>
              <a:t>Stream Setup</a:t>
            </a:r>
            <a:r>
              <a:rPr lang="zh-CN" altLang="en-US" dirty="0"/>
              <a:t>安装</a:t>
            </a:r>
            <a:endParaRPr lang="en-US" dirty="0"/>
          </a:p>
        </p:txBody>
      </p:sp>
      <p:pic>
        <p:nvPicPr>
          <p:cNvPr id="5" name="图片 4">
            <a:extLst>
              <a:ext uri="{FF2B5EF4-FFF2-40B4-BE49-F238E27FC236}">
                <a16:creationId xmlns:a16="http://schemas.microsoft.com/office/drawing/2014/main" id="{231BD46C-682C-4202-876A-14AD6EFFAB39}"/>
              </a:ext>
            </a:extLst>
          </p:cNvPr>
          <p:cNvPicPr>
            <a:picLocks noChangeAspect="1"/>
          </p:cNvPicPr>
          <p:nvPr/>
        </p:nvPicPr>
        <p:blipFill>
          <a:blip r:embed="rId3"/>
          <a:stretch>
            <a:fillRect/>
          </a:stretch>
        </p:blipFill>
        <p:spPr>
          <a:xfrm>
            <a:off x="5074364" y="1635387"/>
            <a:ext cx="6413752" cy="358722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11938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40</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8683" y="1123951"/>
            <a:ext cx="5076132" cy="4251217"/>
          </a:xfrm>
        </p:spPr>
        <p:txBody>
          <a:bodyPr>
            <a:normAutofit/>
          </a:bodyPr>
          <a:lstStyle/>
          <a:p>
            <a:pPr marL="0" lvl="2" indent="0">
              <a:lnSpc>
                <a:spcPct val="150000"/>
              </a:lnSpc>
              <a:buNone/>
            </a:pPr>
            <a:r>
              <a:rPr lang="en-US" altLang="zh-CN" b="1" dirty="0"/>
              <a:t>3/4-2 </a:t>
            </a:r>
            <a:r>
              <a:rPr lang="zh-CN" altLang="en-US" b="1" dirty="0"/>
              <a:t>坐标系</a:t>
            </a:r>
            <a:endParaRPr lang="en-US" altLang="zh-CN" b="1" dirty="0"/>
          </a:p>
          <a:p>
            <a:pPr lvl="2">
              <a:lnSpc>
                <a:spcPct val="150000"/>
              </a:lnSpc>
            </a:pPr>
            <a:r>
              <a:rPr lang="zh-CN" altLang="en-US" dirty="0"/>
              <a:t>从参数窗口（右图）可以修改坐标系。例如，您可能希望设置坐标系以使原点位于输送机上的一个点，稍微超出视野，而不是第一个齿谷所在的位置。这可避免可能数据中的负</a:t>
            </a:r>
            <a:r>
              <a:rPr lang="en-US" altLang="zh-CN" dirty="0"/>
              <a:t>X</a:t>
            </a:r>
            <a:r>
              <a:rPr lang="zh-CN" altLang="en-US" dirty="0"/>
              <a:t>值和负</a:t>
            </a:r>
            <a:r>
              <a:rPr lang="en-US" altLang="zh-CN" dirty="0"/>
              <a:t>Z</a:t>
            </a:r>
            <a:r>
              <a:rPr lang="zh-CN" altLang="en-US" dirty="0"/>
              <a:t>值。</a:t>
            </a:r>
          </a:p>
          <a:p>
            <a:pPr lvl="2">
              <a:lnSpc>
                <a:spcPct val="150000"/>
              </a:lnSpc>
            </a:pPr>
            <a:endParaRPr lang="en-US" altLang="zh-CN" dirty="0"/>
          </a:p>
          <a:p>
            <a:pPr lvl="2">
              <a:lnSpc>
                <a:spcPct val="150000"/>
              </a:lnSpc>
            </a:pPr>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锯齿标定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dirty="0">
                <a:effectLst/>
              </a:rPr>
              <a:t>参数设置</a:t>
            </a:r>
            <a:endParaRPr lang="en-US" dirty="0"/>
          </a:p>
        </p:txBody>
      </p:sp>
      <p:graphicFrame>
        <p:nvGraphicFramePr>
          <p:cNvPr id="2" name="表格 1">
            <a:extLst>
              <a:ext uri="{FF2B5EF4-FFF2-40B4-BE49-F238E27FC236}">
                <a16:creationId xmlns:a16="http://schemas.microsoft.com/office/drawing/2014/main" id="{701A36D4-646C-46F4-81CF-F4A6DFE6110D}"/>
              </a:ext>
            </a:extLst>
          </p:cNvPr>
          <p:cNvGraphicFramePr>
            <a:graphicFrameLocks noGrp="1"/>
          </p:cNvGraphicFramePr>
          <p:nvPr>
            <p:extLst>
              <p:ext uri="{D42A27DB-BD31-4B8C-83A1-F6EECF244321}">
                <p14:modId xmlns:p14="http://schemas.microsoft.com/office/powerpoint/2010/main" val="967898084"/>
              </p:ext>
            </p:extLst>
          </p:nvPr>
        </p:nvGraphicFramePr>
        <p:xfrm>
          <a:off x="882595" y="3219023"/>
          <a:ext cx="4667885" cy="1120140"/>
        </p:xfrm>
        <a:graphic>
          <a:graphicData uri="http://schemas.openxmlformats.org/drawingml/2006/table">
            <a:tbl>
              <a:tblPr firstRow="1" firstCol="1" bandRow="1">
                <a:tableStyleId>{21E4AEA4-8DFA-4A89-87EB-49C32662AFE0}</a:tableStyleId>
              </a:tblPr>
              <a:tblGrid>
                <a:gridCol w="1467485">
                  <a:extLst>
                    <a:ext uri="{9D8B030D-6E8A-4147-A177-3AD203B41FA5}">
                      <a16:colId xmlns:a16="http://schemas.microsoft.com/office/drawing/2014/main" val="2202791285"/>
                    </a:ext>
                  </a:extLst>
                </a:gridCol>
                <a:gridCol w="3200400">
                  <a:extLst>
                    <a:ext uri="{9D8B030D-6E8A-4147-A177-3AD203B41FA5}">
                      <a16:colId xmlns:a16="http://schemas.microsoft.com/office/drawing/2014/main" val="1935587424"/>
                    </a:ext>
                  </a:extLst>
                </a:gridCol>
              </a:tblGrid>
              <a:tr h="0">
                <a:tc>
                  <a:txBody>
                    <a:bodyPr/>
                    <a:lstStyle/>
                    <a:p>
                      <a:pPr algn="just"/>
                      <a:r>
                        <a:rPr lang="zh-CN" sz="1050" kern="0">
                          <a:effectLst/>
                        </a:rPr>
                        <a:t>参数名称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解释</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10662140"/>
                  </a:ext>
                </a:extLst>
              </a:tr>
              <a:tr h="0">
                <a:tc>
                  <a:txBody>
                    <a:bodyPr/>
                    <a:lstStyle/>
                    <a:p>
                      <a:pPr algn="just"/>
                      <a:r>
                        <a:rPr lang="en-US" sz="1050" kern="0">
                          <a:effectLst/>
                        </a:rPr>
                        <a:t>Index Origin X</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a:effectLst/>
                        </a:rPr>
                        <a:t>定义为</a:t>
                      </a:r>
                      <a:r>
                        <a:rPr lang="en-US" sz="1050" kern="100">
                          <a:effectLst/>
                        </a:rPr>
                        <a:t>x</a:t>
                      </a:r>
                      <a:r>
                        <a:rPr lang="zh-CN" sz="1050" kern="100">
                          <a:effectLst/>
                        </a:rPr>
                        <a:t>的原点的点的索引</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48592296"/>
                  </a:ext>
                </a:extLst>
              </a:tr>
              <a:tr h="0">
                <a:tc>
                  <a:txBody>
                    <a:bodyPr/>
                    <a:lstStyle/>
                    <a:p>
                      <a:pPr algn="l"/>
                      <a:r>
                        <a:rPr lang="en-US" sz="1050" kern="0">
                          <a:effectLst/>
                        </a:rPr>
                        <a:t>Origin Translations xz</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a:effectLst/>
                        </a:rPr>
                        <a:t>转换世界坐标系的原点值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5215473"/>
                  </a:ext>
                </a:extLst>
              </a:tr>
              <a:tr h="0">
                <a:tc>
                  <a:txBody>
                    <a:bodyPr/>
                    <a:lstStyle/>
                    <a:p>
                      <a:pPr algn="l"/>
                      <a:r>
                        <a:rPr lang="en-US" sz="1050" kern="0">
                          <a:effectLst/>
                        </a:rPr>
                        <a:t>X axis direction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050" kern="100" dirty="0">
                          <a:effectLst/>
                        </a:rPr>
                        <a:t>X</a:t>
                      </a:r>
                      <a:r>
                        <a:rPr lang="zh-CN" sz="1050" kern="100" dirty="0">
                          <a:effectLst/>
                        </a:rPr>
                        <a:t>轴方向</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56901509"/>
                  </a:ext>
                </a:extLst>
              </a:tr>
              <a:tr h="0">
                <a:tc>
                  <a:txBody>
                    <a:bodyPr/>
                    <a:lstStyle/>
                    <a:p>
                      <a:pPr algn="l"/>
                      <a:r>
                        <a:rPr lang="en-US" sz="1050" kern="0">
                          <a:effectLst/>
                        </a:rPr>
                        <a:t>Z axis direction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050" kern="100">
                          <a:effectLst/>
                        </a:rPr>
                        <a:t>Z</a:t>
                      </a:r>
                      <a:r>
                        <a:rPr lang="zh-CN" sz="1050" kern="100">
                          <a:effectLst/>
                        </a:rPr>
                        <a:t>轴方向</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3470250"/>
                  </a:ext>
                </a:extLst>
              </a:tr>
              <a:tr h="0">
                <a:tc>
                  <a:txBody>
                    <a:bodyPr/>
                    <a:lstStyle/>
                    <a:p>
                      <a:pPr algn="l"/>
                      <a:r>
                        <a:rPr lang="en-US" sz="1050" kern="0">
                          <a:effectLst/>
                        </a:rPr>
                        <a:t>Origin Position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050" kern="100" dirty="0">
                          <a:effectLst/>
                        </a:rPr>
                        <a:t>Top</a:t>
                      </a:r>
                      <a:r>
                        <a:rPr lang="zh-CN" sz="1050" kern="100" dirty="0">
                          <a:effectLst/>
                        </a:rPr>
                        <a:t>为锯齿峰，</a:t>
                      </a:r>
                      <a:r>
                        <a:rPr lang="en-US" sz="1050" kern="100" dirty="0">
                          <a:effectLst/>
                        </a:rPr>
                        <a:t>Bottom</a:t>
                      </a:r>
                      <a:r>
                        <a:rPr lang="zh-CN" sz="1050" kern="100" dirty="0">
                          <a:effectLst/>
                        </a:rPr>
                        <a:t>为锯齿谷</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27840462"/>
                  </a:ext>
                </a:extLst>
              </a:tr>
            </a:tbl>
          </a:graphicData>
        </a:graphic>
      </p:graphicFrame>
      <p:pic>
        <p:nvPicPr>
          <p:cNvPr id="11" name="图片 10">
            <a:extLst>
              <a:ext uri="{FF2B5EF4-FFF2-40B4-BE49-F238E27FC236}">
                <a16:creationId xmlns:a16="http://schemas.microsoft.com/office/drawing/2014/main" id="{E4DE81FF-E558-426F-BB14-07D81C1A4C46}"/>
              </a:ext>
            </a:extLst>
          </p:cNvPr>
          <p:cNvPicPr/>
          <p:nvPr/>
        </p:nvPicPr>
        <p:blipFill>
          <a:blip r:embed="rId2"/>
          <a:stretch>
            <a:fillRect/>
          </a:stretch>
        </p:blipFill>
        <p:spPr>
          <a:xfrm>
            <a:off x="839416" y="4561885"/>
            <a:ext cx="4754245" cy="1463040"/>
          </a:xfrm>
          <a:prstGeom prst="rect">
            <a:avLst/>
          </a:prstGeom>
        </p:spPr>
      </p:pic>
      <p:pic>
        <p:nvPicPr>
          <p:cNvPr id="12" name="图片 11">
            <a:extLst>
              <a:ext uri="{FF2B5EF4-FFF2-40B4-BE49-F238E27FC236}">
                <a16:creationId xmlns:a16="http://schemas.microsoft.com/office/drawing/2014/main" id="{2E2ABF64-05D3-4519-ACBE-8BB083FFA380}"/>
              </a:ext>
            </a:extLst>
          </p:cNvPr>
          <p:cNvPicPr/>
          <p:nvPr/>
        </p:nvPicPr>
        <p:blipFill>
          <a:blip r:embed="rId3"/>
          <a:stretch>
            <a:fillRect/>
          </a:stretch>
        </p:blipFill>
        <p:spPr>
          <a:xfrm>
            <a:off x="6111415" y="1552214"/>
            <a:ext cx="4953137" cy="3009671"/>
          </a:xfrm>
          <a:prstGeom prst="rect">
            <a:avLst/>
          </a:prstGeom>
          <a:noFill/>
        </p:spPr>
      </p:pic>
    </p:spTree>
    <p:extLst>
      <p:ext uri="{BB962C8B-B14F-4D97-AF65-F5344CB8AC3E}">
        <p14:creationId xmlns:p14="http://schemas.microsoft.com/office/powerpoint/2010/main" val="397480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41</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8683" y="1123951"/>
            <a:ext cx="3557117" cy="4251217"/>
          </a:xfrm>
        </p:spPr>
        <p:txBody>
          <a:bodyPr>
            <a:normAutofit/>
          </a:bodyPr>
          <a:lstStyle/>
          <a:p>
            <a:pPr marL="0" lvl="2" indent="0">
              <a:lnSpc>
                <a:spcPct val="150000"/>
              </a:lnSpc>
              <a:buNone/>
            </a:pPr>
            <a:r>
              <a:rPr lang="en-US" altLang="zh-CN" b="1" dirty="0"/>
              <a:t>4/4 </a:t>
            </a:r>
            <a:r>
              <a:rPr lang="zh-CN" altLang="en-US" b="1" dirty="0"/>
              <a:t>其他参数</a:t>
            </a:r>
            <a:endParaRPr lang="en-US" altLang="zh-CN" b="1" dirty="0"/>
          </a:p>
          <a:p>
            <a:pPr lvl="2">
              <a:lnSpc>
                <a:spcPct val="150000"/>
              </a:lnSpc>
            </a:pPr>
            <a:endParaRPr lang="en-US" altLang="zh-CN" dirty="0"/>
          </a:p>
          <a:p>
            <a:pPr lvl="2">
              <a:lnSpc>
                <a:spcPct val="150000"/>
              </a:lnSpc>
            </a:pPr>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锯齿标定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dirty="0">
                <a:effectLst/>
              </a:rPr>
              <a:t>参数设置</a:t>
            </a:r>
            <a:endParaRPr lang="en-US" dirty="0"/>
          </a:p>
        </p:txBody>
      </p:sp>
      <p:pic>
        <p:nvPicPr>
          <p:cNvPr id="10" name="图片 9">
            <a:extLst>
              <a:ext uri="{FF2B5EF4-FFF2-40B4-BE49-F238E27FC236}">
                <a16:creationId xmlns:a16="http://schemas.microsoft.com/office/drawing/2014/main" id="{2CB01F57-BABA-49A2-B4B6-6A8357CF6B15}"/>
              </a:ext>
            </a:extLst>
          </p:cNvPr>
          <p:cNvPicPr/>
          <p:nvPr/>
        </p:nvPicPr>
        <p:blipFill>
          <a:blip r:embed="rId2"/>
          <a:stretch>
            <a:fillRect/>
          </a:stretch>
        </p:blipFill>
        <p:spPr>
          <a:xfrm>
            <a:off x="6456040" y="1833474"/>
            <a:ext cx="4953876" cy="1232641"/>
          </a:xfrm>
          <a:prstGeom prst="rect">
            <a:avLst/>
          </a:prstGeom>
        </p:spPr>
      </p:pic>
      <p:graphicFrame>
        <p:nvGraphicFramePr>
          <p:cNvPr id="5" name="表格 4">
            <a:extLst>
              <a:ext uri="{FF2B5EF4-FFF2-40B4-BE49-F238E27FC236}">
                <a16:creationId xmlns:a16="http://schemas.microsoft.com/office/drawing/2014/main" id="{81AB7160-B396-4B0E-99C4-4AB3B546672F}"/>
              </a:ext>
            </a:extLst>
          </p:cNvPr>
          <p:cNvGraphicFramePr>
            <a:graphicFrameLocks noGrp="1"/>
          </p:cNvGraphicFramePr>
          <p:nvPr>
            <p:extLst>
              <p:ext uri="{D42A27DB-BD31-4B8C-83A1-F6EECF244321}">
                <p14:modId xmlns:p14="http://schemas.microsoft.com/office/powerpoint/2010/main" val="1396923227"/>
              </p:ext>
            </p:extLst>
          </p:nvPr>
        </p:nvGraphicFramePr>
        <p:xfrm>
          <a:off x="983432" y="1911094"/>
          <a:ext cx="4955917" cy="1066800"/>
        </p:xfrm>
        <a:graphic>
          <a:graphicData uri="http://schemas.openxmlformats.org/drawingml/2006/table">
            <a:tbl>
              <a:tblPr firstRow="1" firstCol="1" bandRow="1">
                <a:tableStyleId>{21E4AEA4-8DFA-4A89-87EB-49C32662AFE0}</a:tableStyleId>
              </a:tblPr>
              <a:tblGrid>
                <a:gridCol w="1944216">
                  <a:extLst>
                    <a:ext uri="{9D8B030D-6E8A-4147-A177-3AD203B41FA5}">
                      <a16:colId xmlns:a16="http://schemas.microsoft.com/office/drawing/2014/main" val="209427245"/>
                    </a:ext>
                  </a:extLst>
                </a:gridCol>
                <a:gridCol w="3011701">
                  <a:extLst>
                    <a:ext uri="{9D8B030D-6E8A-4147-A177-3AD203B41FA5}">
                      <a16:colId xmlns:a16="http://schemas.microsoft.com/office/drawing/2014/main" val="2344560102"/>
                    </a:ext>
                  </a:extLst>
                </a:gridCol>
              </a:tblGrid>
              <a:tr h="0">
                <a:tc>
                  <a:txBody>
                    <a:bodyPr/>
                    <a:lstStyle/>
                    <a:p>
                      <a:pPr algn="just"/>
                      <a:r>
                        <a:rPr lang="zh-CN" sz="1400" kern="0">
                          <a:effectLst/>
                        </a:rPr>
                        <a:t>参数名称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400" kern="100">
                          <a:effectLst/>
                        </a:rPr>
                        <a:t>解释</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69353507"/>
                  </a:ext>
                </a:extLst>
              </a:tr>
              <a:tr h="0">
                <a:tc>
                  <a:txBody>
                    <a:bodyPr/>
                    <a:lstStyle/>
                    <a:p>
                      <a:pPr algn="just"/>
                      <a:r>
                        <a:rPr lang="en-US" sz="1400" kern="0">
                          <a:effectLst/>
                        </a:rPr>
                        <a:t>Outlier Threshold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400" kern="0">
                          <a:effectLst/>
                        </a:rPr>
                        <a:t>用于线拟合的亚像素离群值阈值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5238329"/>
                  </a:ext>
                </a:extLst>
              </a:tr>
              <a:tr h="0">
                <a:tc>
                  <a:txBody>
                    <a:bodyPr/>
                    <a:lstStyle/>
                    <a:p>
                      <a:pPr algn="l"/>
                      <a:r>
                        <a:rPr lang="en-US" sz="1400" kern="0">
                          <a:effectLst/>
                        </a:rPr>
                        <a:t>Line fit literation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400" kern="100">
                          <a:effectLst/>
                        </a:rPr>
                        <a:t>线拟合迭代次数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68603771"/>
                  </a:ext>
                </a:extLst>
              </a:tr>
              <a:tr h="0">
                <a:tc>
                  <a:txBody>
                    <a:bodyPr/>
                    <a:lstStyle/>
                    <a:p>
                      <a:pPr algn="l"/>
                      <a:r>
                        <a:rPr lang="en-US" sz="1400" kern="0">
                          <a:effectLst/>
                        </a:rPr>
                        <a:t>Line fit Mode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400" kern="100">
                          <a:effectLst/>
                        </a:rPr>
                        <a:t>拟合直线的模式</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79593032"/>
                  </a:ext>
                </a:extLst>
              </a:tr>
              <a:tr h="0">
                <a:tc>
                  <a:txBody>
                    <a:bodyPr/>
                    <a:lstStyle/>
                    <a:p>
                      <a:pPr algn="l"/>
                      <a:r>
                        <a:rPr lang="en-US" sz="1400" kern="0">
                          <a:effectLst/>
                        </a:rPr>
                        <a:t>Fit Line Length</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400" kern="100" dirty="0">
                          <a:effectLst/>
                        </a:rPr>
                        <a:t>拟合直线时每个线段所用到的点数</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0886459"/>
                  </a:ext>
                </a:extLst>
              </a:tr>
            </a:tbl>
          </a:graphicData>
        </a:graphic>
      </p:graphicFrame>
      <p:pic>
        <p:nvPicPr>
          <p:cNvPr id="13" name="图片 12">
            <a:extLst>
              <a:ext uri="{FF2B5EF4-FFF2-40B4-BE49-F238E27FC236}">
                <a16:creationId xmlns:a16="http://schemas.microsoft.com/office/drawing/2014/main" id="{D8800394-F216-4FF3-BD2E-8D255D038FA8}"/>
              </a:ext>
            </a:extLst>
          </p:cNvPr>
          <p:cNvPicPr/>
          <p:nvPr/>
        </p:nvPicPr>
        <p:blipFill>
          <a:blip r:embed="rId3">
            <a:extLst>
              <a:ext uri="{28A0092B-C50C-407E-A947-70E740481C1C}">
                <a14:useLocalDpi xmlns:a14="http://schemas.microsoft.com/office/drawing/2010/main" val="0"/>
              </a:ext>
            </a:extLst>
          </a:blip>
          <a:stretch>
            <a:fillRect/>
          </a:stretch>
        </p:blipFill>
        <p:spPr>
          <a:xfrm>
            <a:off x="6465842" y="3356992"/>
            <a:ext cx="4953876" cy="1440160"/>
          </a:xfrm>
          <a:prstGeom prst="rect">
            <a:avLst/>
          </a:prstGeom>
        </p:spPr>
      </p:pic>
      <p:graphicFrame>
        <p:nvGraphicFramePr>
          <p:cNvPr id="9" name="表格 8">
            <a:extLst>
              <a:ext uri="{FF2B5EF4-FFF2-40B4-BE49-F238E27FC236}">
                <a16:creationId xmlns:a16="http://schemas.microsoft.com/office/drawing/2014/main" id="{36DCEACB-0A87-4C0D-968E-44F81A4DC555}"/>
              </a:ext>
            </a:extLst>
          </p:cNvPr>
          <p:cNvGraphicFramePr>
            <a:graphicFrameLocks noGrp="1"/>
          </p:cNvGraphicFramePr>
          <p:nvPr>
            <p:extLst>
              <p:ext uri="{D42A27DB-BD31-4B8C-83A1-F6EECF244321}">
                <p14:modId xmlns:p14="http://schemas.microsoft.com/office/powerpoint/2010/main" val="527250207"/>
              </p:ext>
            </p:extLst>
          </p:nvPr>
        </p:nvGraphicFramePr>
        <p:xfrm>
          <a:off x="985472" y="3267800"/>
          <a:ext cx="4953877" cy="1920240"/>
        </p:xfrm>
        <a:graphic>
          <a:graphicData uri="http://schemas.openxmlformats.org/drawingml/2006/table">
            <a:tbl>
              <a:tblPr firstRow="1" firstCol="1" bandRow="1">
                <a:tableStyleId>{21E4AEA4-8DFA-4A89-87EB-49C32662AFE0}</a:tableStyleId>
              </a:tblPr>
              <a:tblGrid>
                <a:gridCol w="2061169">
                  <a:extLst>
                    <a:ext uri="{9D8B030D-6E8A-4147-A177-3AD203B41FA5}">
                      <a16:colId xmlns:a16="http://schemas.microsoft.com/office/drawing/2014/main" val="600753802"/>
                    </a:ext>
                  </a:extLst>
                </a:gridCol>
                <a:gridCol w="2892708">
                  <a:extLst>
                    <a:ext uri="{9D8B030D-6E8A-4147-A177-3AD203B41FA5}">
                      <a16:colId xmlns:a16="http://schemas.microsoft.com/office/drawing/2014/main" val="1178584079"/>
                    </a:ext>
                  </a:extLst>
                </a:gridCol>
              </a:tblGrid>
              <a:tr h="0">
                <a:tc>
                  <a:txBody>
                    <a:bodyPr/>
                    <a:lstStyle/>
                    <a:p>
                      <a:pPr algn="just"/>
                      <a:r>
                        <a:rPr lang="zh-CN" sz="1400" kern="0">
                          <a:effectLst/>
                        </a:rPr>
                        <a:t>参数名称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400" kern="100">
                          <a:effectLst/>
                        </a:rPr>
                        <a:t>解释</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26706534"/>
                  </a:ext>
                </a:extLst>
              </a:tr>
              <a:tr h="0">
                <a:tc>
                  <a:txBody>
                    <a:bodyPr/>
                    <a:lstStyle/>
                    <a:p>
                      <a:pPr algn="just"/>
                      <a:r>
                        <a:rPr lang="en-US" sz="1400" kern="100">
                          <a:effectLst/>
                        </a:rPr>
                        <a:t>Radial Optimization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400" kern="100">
                          <a:effectLst/>
                        </a:rPr>
                        <a:t>径向畸变优化系数，建议选择</a:t>
                      </a:r>
                      <a:r>
                        <a:rPr lang="en-US" sz="1400" kern="100">
                          <a:effectLst/>
                        </a:rPr>
                        <a:t>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2661254"/>
                  </a:ext>
                </a:extLst>
              </a:tr>
              <a:tr h="0">
                <a:tc>
                  <a:txBody>
                    <a:bodyPr/>
                    <a:lstStyle/>
                    <a:p>
                      <a:pPr algn="l"/>
                      <a:r>
                        <a:rPr lang="en-US" sz="1400" kern="0">
                          <a:effectLst/>
                        </a:rPr>
                        <a:t>Scheimpflug lens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400" kern="100">
                          <a:effectLst/>
                        </a:rPr>
                        <a:t>是否使用沙姆适配器，勾选则为加了沙姆</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5420424"/>
                  </a:ext>
                </a:extLst>
              </a:tr>
              <a:tr h="0">
                <a:tc>
                  <a:txBody>
                    <a:bodyPr/>
                    <a:lstStyle/>
                    <a:p>
                      <a:pPr algn="l"/>
                      <a:r>
                        <a:rPr lang="en-US" sz="1400" kern="0">
                          <a:effectLst/>
                        </a:rPr>
                        <a:t>Tangential Optimization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400" kern="100">
                          <a:effectLst/>
                        </a:rPr>
                        <a:t>正切畸变系数，只有有效时才使用</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3496261"/>
                  </a:ext>
                </a:extLst>
              </a:tr>
              <a:tr h="0">
                <a:tc>
                  <a:txBody>
                    <a:bodyPr/>
                    <a:lstStyle/>
                    <a:p>
                      <a:pPr algn="l"/>
                      <a:r>
                        <a:rPr lang="en-US" sz="1400" kern="0">
                          <a:effectLst/>
                        </a:rPr>
                        <a:t>Laser Curve Compensation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400" kern="100" dirty="0">
                          <a:effectLst/>
                        </a:rPr>
                        <a:t>是否启用激光线曲线补偿，一般不建议使用。如果选择，则只能在</a:t>
                      </a:r>
                      <a:r>
                        <a:rPr lang="en-US" sz="1400" kern="100" dirty="0">
                          <a:effectLst/>
                        </a:rPr>
                        <a:t>PC</a:t>
                      </a:r>
                      <a:r>
                        <a:rPr lang="zh-CN" sz="1400" kern="100" dirty="0">
                          <a:effectLst/>
                        </a:rPr>
                        <a:t>标定用，不能用于相机内标定。</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23707594"/>
                  </a:ext>
                </a:extLst>
              </a:tr>
            </a:tbl>
          </a:graphicData>
        </a:graphic>
      </p:graphicFrame>
    </p:spTree>
    <p:extLst>
      <p:ext uri="{BB962C8B-B14F-4D97-AF65-F5344CB8AC3E}">
        <p14:creationId xmlns:p14="http://schemas.microsoft.com/office/powerpoint/2010/main" val="401763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42</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8683" y="1123951"/>
            <a:ext cx="5933381" cy="4251217"/>
          </a:xfrm>
        </p:spPr>
        <p:txBody>
          <a:bodyPr>
            <a:normAutofit/>
          </a:bodyPr>
          <a:lstStyle/>
          <a:p>
            <a:pPr marL="0" lvl="2" indent="0">
              <a:lnSpc>
                <a:spcPct val="150000"/>
              </a:lnSpc>
              <a:buNone/>
            </a:pPr>
            <a:r>
              <a:rPr lang="zh-CN" altLang="en-US" b="1" dirty="0"/>
              <a:t>锯齿算法的工作方式</a:t>
            </a:r>
            <a:endParaRPr lang="en-US" altLang="zh-CN" b="1" dirty="0"/>
          </a:p>
          <a:p>
            <a:pPr lvl="2">
              <a:lnSpc>
                <a:spcPct val="150000"/>
              </a:lnSpc>
            </a:pPr>
            <a:r>
              <a:rPr lang="en-US" altLang="zh-CN" dirty="0"/>
              <a:t>1.</a:t>
            </a:r>
            <a:r>
              <a:rPr lang="zh-CN" altLang="en-US" dirty="0"/>
              <a:t>对于文件夹中的每张图像</a:t>
            </a:r>
          </a:p>
          <a:p>
            <a:pPr lvl="3">
              <a:lnSpc>
                <a:spcPct val="150000"/>
              </a:lnSpc>
            </a:pPr>
            <a:r>
              <a:rPr lang="zh-CN" altLang="en-US" dirty="0"/>
              <a:t>沿着每列找到最亮的峰值，峰值位置可以达到亚像素级别。</a:t>
            </a:r>
          </a:p>
          <a:p>
            <a:pPr lvl="3">
              <a:lnSpc>
                <a:spcPct val="150000"/>
              </a:lnSpc>
            </a:pPr>
            <a:r>
              <a:rPr lang="zh-CN" altLang="en-US" dirty="0"/>
              <a:t>从峰值位置找到线段。</a:t>
            </a:r>
          </a:p>
          <a:p>
            <a:pPr lvl="3">
              <a:lnSpc>
                <a:spcPct val="150000"/>
              </a:lnSpc>
            </a:pPr>
            <a:r>
              <a:rPr lang="zh-CN" altLang="en-US" dirty="0"/>
              <a:t>计算线段之间的交点。每个锯齿峰和锯齿谷处都只有一个点。</a:t>
            </a:r>
          </a:p>
          <a:p>
            <a:pPr lvl="2">
              <a:lnSpc>
                <a:spcPct val="150000"/>
              </a:lnSpc>
            </a:pPr>
            <a:r>
              <a:rPr lang="en-US" altLang="zh-CN" dirty="0"/>
              <a:t>2.</a:t>
            </a:r>
            <a:r>
              <a:rPr lang="zh-CN" altLang="en-US" dirty="0"/>
              <a:t>使用所有图像中的特征点来估算标定文件，其中第一张图片用来做定义世界坐标系参考。</a:t>
            </a:r>
          </a:p>
          <a:p>
            <a:pPr lvl="2">
              <a:lnSpc>
                <a:spcPct val="150000"/>
              </a:lnSpc>
            </a:pPr>
            <a:endParaRPr lang="en-US" altLang="zh-CN" dirty="0"/>
          </a:p>
          <a:p>
            <a:pPr lvl="2">
              <a:lnSpc>
                <a:spcPct val="150000"/>
              </a:lnSpc>
            </a:pPr>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锯齿标定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zh-CN" sz="1800" dirty="0">
                <a:effectLst/>
                <a:ea typeface="等线" panose="02010600030101010101" pitchFamily="2" charset="-122"/>
                <a:cs typeface="Times New Roman" panose="02020603050405020304" pitchFamily="18" charset="0"/>
              </a:rPr>
              <a:t>锯齿算法</a:t>
            </a:r>
            <a:endParaRPr lang="en-US" dirty="0"/>
          </a:p>
        </p:txBody>
      </p:sp>
    </p:spTree>
    <p:extLst>
      <p:ext uri="{BB962C8B-B14F-4D97-AF65-F5344CB8AC3E}">
        <p14:creationId xmlns:p14="http://schemas.microsoft.com/office/powerpoint/2010/main" val="168485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43</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8683" y="1123951"/>
            <a:ext cx="3629125" cy="4321273"/>
          </a:xfrm>
        </p:spPr>
        <p:txBody>
          <a:bodyPr>
            <a:normAutofit/>
          </a:bodyPr>
          <a:lstStyle/>
          <a:p>
            <a:pPr marL="0" lvl="2" indent="0">
              <a:lnSpc>
                <a:spcPct val="150000"/>
              </a:lnSpc>
              <a:buNone/>
            </a:pPr>
            <a:r>
              <a:rPr lang="zh-CN" altLang="en-US" b="1" dirty="0"/>
              <a:t>概述</a:t>
            </a:r>
            <a:endParaRPr lang="en-US" altLang="zh-CN" b="1" dirty="0"/>
          </a:p>
          <a:p>
            <a:pPr lvl="2">
              <a:lnSpc>
                <a:spcPct val="150000"/>
              </a:lnSpc>
            </a:pPr>
            <a:r>
              <a:rPr lang="zh-CN" altLang="en-US" dirty="0"/>
              <a:t>单击“</a:t>
            </a:r>
            <a:r>
              <a:rPr lang="en-US" altLang="zh-CN" dirty="0"/>
              <a:t>Estimate”</a:t>
            </a:r>
            <a:r>
              <a:rPr lang="zh-CN" altLang="en-US" dirty="0"/>
              <a:t>按钮时，许多反馈图像将出现在左侧。这些图像描述了查找锯齿目标的不同步骤，这些图像可用于调整参数。</a:t>
            </a:r>
            <a:endParaRPr lang="en-US"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锯齿标定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zh-CN" sz="1800" dirty="0">
                <a:effectLst/>
                <a:ea typeface="等线" panose="02010600030101010101" pitchFamily="2" charset="-122"/>
                <a:cs typeface="Times New Roman" panose="02020603050405020304" pitchFamily="18" charset="0"/>
              </a:rPr>
              <a:t>反馈图像</a:t>
            </a:r>
            <a:endParaRPr lang="en-US" dirty="0"/>
          </a:p>
        </p:txBody>
      </p:sp>
      <p:pic>
        <p:nvPicPr>
          <p:cNvPr id="9" name="图片 8">
            <a:extLst>
              <a:ext uri="{FF2B5EF4-FFF2-40B4-BE49-F238E27FC236}">
                <a16:creationId xmlns:a16="http://schemas.microsoft.com/office/drawing/2014/main" id="{DFBABE93-F42C-4B8F-B2B3-5E8694DEB38E}"/>
              </a:ext>
            </a:extLst>
          </p:cNvPr>
          <p:cNvPicPr/>
          <p:nvPr/>
        </p:nvPicPr>
        <p:blipFill>
          <a:blip r:embed="rId2"/>
          <a:stretch>
            <a:fillRect/>
          </a:stretch>
        </p:blipFill>
        <p:spPr>
          <a:xfrm>
            <a:off x="4882605" y="1755844"/>
            <a:ext cx="6307527" cy="3346311"/>
          </a:xfrm>
          <a:prstGeom prst="rect">
            <a:avLst/>
          </a:prstGeom>
        </p:spPr>
      </p:pic>
    </p:spTree>
    <p:extLst>
      <p:ext uri="{BB962C8B-B14F-4D97-AF65-F5344CB8AC3E}">
        <p14:creationId xmlns:p14="http://schemas.microsoft.com/office/powerpoint/2010/main" val="72757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44</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8683" y="1123950"/>
            <a:ext cx="4493221" cy="5260975"/>
          </a:xfrm>
        </p:spPr>
        <p:txBody>
          <a:bodyPr>
            <a:normAutofit/>
          </a:bodyPr>
          <a:lstStyle/>
          <a:p>
            <a:pPr marL="0" lvl="2" indent="0">
              <a:lnSpc>
                <a:spcPct val="110000"/>
              </a:lnSpc>
              <a:buNone/>
            </a:pPr>
            <a:r>
              <a:rPr lang="zh-CN" altLang="en-US" b="1" dirty="0"/>
              <a:t>标定图像</a:t>
            </a:r>
            <a:r>
              <a:rPr lang="en-US" altLang="zh-CN" b="1" dirty="0"/>
              <a:t>Calibration image</a:t>
            </a:r>
          </a:p>
          <a:p>
            <a:pPr lvl="2">
              <a:lnSpc>
                <a:spcPct val="110000"/>
              </a:lnSpc>
            </a:pPr>
            <a:r>
              <a:rPr lang="zh-CN" altLang="en-US" dirty="0"/>
              <a:t>用来显示标注感兴趣区域的原始标定图像</a:t>
            </a:r>
            <a:endParaRPr lang="en-US" altLang="zh-CN" dirty="0"/>
          </a:p>
          <a:p>
            <a:pPr marL="0" lvl="2" indent="0">
              <a:lnSpc>
                <a:spcPct val="110000"/>
              </a:lnSpc>
              <a:buNone/>
            </a:pPr>
            <a:r>
              <a:rPr lang="zh-CN" altLang="zh-CN" b="1" dirty="0"/>
              <a:t>检测到的峰值</a:t>
            </a:r>
            <a:r>
              <a:rPr lang="en-US" altLang="zh-CN" b="1" dirty="0"/>
              <a:t>Detected Peaks</a:t>
            </a:r>
          </a:p>
          <a:p>
            <a:pPr lvl="2">
              <a:lnSpc>
                <a:spcPct val="110000"/>
              </a:lnSpc>
            </a:pPr>
            <a:r>
              <a:rPr lang="zh-CN" altLang="en-US" dirty="0"/>
              <a:t>可以清楚地看到在算法的峰值检测步骤中，是否有任何检测错误</a:t>
            </a:r>
            <a:endParaRPr lang="en-US" altLang="zh-CN" dirty="0"/>
          </a:p>
          <a:p>
            <a:pPr marL="0" lvl="2" indent="0">
              <a:lnSpc>
                <a:spcPct val="110000"/>
              </a:lnSpc>
              <a:buNone/>
            </a:pPr>
            <a:r>
              <a:rPr lang="zh-CN" altLang="zh-CN" b="1" dirty="0"/>
              <a:t>拟合直线</a:t>
            </a:r>
            <a:r>
              <a:rPr lang="en-US" altLang="zh-CN" b="1" dirty="0"/>
              <a:t>Estimated lines</a:t>
            </a:r>
          </a:p>
          <a:p>
            <a:pPr lvl="2">
              <a:lnSpc>
                <a:spcPct val="110000"/>
              </a:lnSpc>
            </a:pPr>
            <a:r>
              <a:rPr lang="zh-CN" altLang="en-US" dirty="0"/>
              <a:t>此图显示了线段和交点，它还显示了世界坐标系的原点和坐标轴</a:t>
            </a:r>
            <a:endParaRPr lang="en-US" altLang="zh-CN" dirty="0"/>
          </a:p>
          <a:p>
            <a:pPr marL="0" lvl="2" indent="0">
              <a:lnSpc>
                <a:spcPct val="110000"/>
              </a:lnSpc>
              <a:buNone/>
            </a:pPr>
            <a:r>
              <a:rPr lang="zh-CN" altLang="zh-CN" b="1" dirty="0"/>
              <a:t>所有交叉点</a:t>
            </a:r>
            <a:r>
              <a:rPr lang="en-US" altLang="zh-CN" b="1" dirty="0"/>
              <a:t>All intersection points</a:t>
            </a:r>
          </a:p>
          <a:p>
            <a:pPr lvl="2">
              <a:lnSpc>
                <a:spcPct val="110000"/>
              </a:lnSpc>
            </a:pPr>
            <a:r>
              <a:rPr lang="zh-CN" altLang="zh-CN" dirty="0"/>
              <a:t>该图像显示了从所有标定图像中检测到的特征点。绿色点是当前选定图像中的特征点。这张图片清楚地显示了这些点在传感器上的分布情况。如前所述，在应用视野区域上均匀分布这些点非常重要</a:t>
            </a:r>
            <a:endParaRPr lang="en-US" altLang="zh-CN" dirty="0"/>
          </a:p>
          <a:p>
            <a:pPr marL="0" lvl="2" indent="0">
              <a:lnSpc>
                <a:spcPct val="110000"/>
              </a:lnSpc>
              <a:buNone/>
            </a:pPr>
            <a:r>
              <a:rPr lang="zh-CN" altLang="zh-CN" b="1" dirty="0"/>
              <a:t>剖线视图</a:t>
            </a:r>
            <a:r>
              <a:rPr lang="en-US" altLang="zh-CN" b="1" dirty="0"/>
              <a:t>Pro</a:t>
            </a:r>
            <a:r>
              <a:rPr lang="zh-CN" altLang="zh-CN" b="1" dirty="0"/>
              <a:t>ﬁ</a:t>
            </a:r>
            <a:r>
              <a:rPr lang="en-US" altLang="zh-CN" b="1" dirty="0"/>
              <a:t>le view</a:t>
            </a:r>
          </a:p>
          <a:p>
            <a:pPr lvl="2">
              <a:lnSpc>
                <a:spcPct val="110000"/>
              </a:lnSpc>
            </a:pPr>
            <a:r>
              <a:rPr lang="zh-CN" altLang="zh-CN" dirty="0"/>
              <a:t>这是拟合的直线与真实图像的反馈图。可以看到拟合直线（黄色）与激光线（绿色）的对比效果。</a:t>
            </a:r>
            <a:endParaRPr lang="en-US"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锯齿标定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zh-CN" sz="1800" dirty="0">
                <a:effectLst/>
                <a:ea typeface="等线" panose="02010600030101010101" pitchFamily="2" charset="-122"/>
                <a:cs typeface="Times New Roman" panose="02020603050405020304" pitchFamily="18" charset="0"/>
              </a:rPr>
              <a:t>反馈图像</a:t>
            </a:r>
            <a:endParaRPr lang="en-US" dirty="0"/>
          </a:p>
        </p:txBody>
      </p:sp>
      <p:pic>
        <p:nvPicPr>
          <p:cNvPr id="10" name="图片 9">
            <a:extLst>
              <a:ext uri="{FF2B5EF4-FFF2-40B4-BE49-F238E27FC236}">
                <a16:creationId xmlns:a16="http://schemas.microsoft.com/office/drawing/2014/main" id="{332681D9-3874-470E-ADD7-6D1BEB5A6F90}"/>
              </a:ext>
            </a:extLst>
          </p:cNvPr>
          <p:cNvPicPr/>
          <p:nvPr/>
        </p:nvPicPr>
        <p:blipFill>
          <a:blip r:embed="rId2"/>
          <a:stretch>
            <a:fillRect/>
          </a:stretch>
        </p:blipFill>
        <p:spPr>
          <a:xfrm>
            <a:off x="4836230" y="464902"/>
            <a:ext cx="4319270" cy="1793875"/>
          </a:xfrm>
          <a:prstGeom prst="rect">
            <a:avLst/>
          </a:prstGeom>
        </p:spPr>
      </p:pic>
      <p:pic>
        <p:nvPicPr>
          <p:cNvPr id="11" name="图片 10">
            <a:extLst>
              <a:ext uri="{FF2B5EF4-FFF2-40B4-BE49-F238E27FC236}">
                <a16:creationId xmlns:a16="http://schemas.microsoft.com/office/drawing/2014/main" id="{5CCD8D5A-4318-4479-A451-7CDC80C1DFF3}"/>
              </a:ext>
            </a:extLst>
          </p:cNvPr>
          <p:cNvPicPr/>
          <p:nvPr/>
        </p:nvPicPr>
        <p:blipFill>
          <a:blip r:embed="rId3"/>
          <a:stretch>
            <a:fillRect/>
          </a:stretch>
        </p:blipFill>
        <p:spPr>
          <a:xfrm>
            <a:off x="5638299" y="1673827"/>
            <a:ext cx="4309871" cy="1615550"/>
          </a:xfrm>
          <a:prstGeom prst="rect">
            <a:avLst/>
          </a:prstGeom>
        </p:spPr>
      </p:pic>
      <p:pic>
        <p:nvPicPr>
          <p:cNvPr id="14" name="图片 13">
            <a:extLst>
              <a:ext uri="{FF2B5EF4-FFF2-40B4-BE49-F238E27FC236}">
                <a16:creationId xmlns:a16="http://schemas.microsoft.com/office/drawing/2014/main" id="{D72EE05C-D4C8-4F6A-9D47-969F0C354A7D}"/>
              </a:ext>
            </a:extLst>
          </p:cNvPr>
          <p:cNvPicPr/>
          <p:nvPr/>
        </p:nvPicPr>
        <p:blipFill>
          <a:blip r:embed="rId4"/>
          <a:stretch>
            <a:fillRect/>
          </a:stretch>
        </p:blipFill>
        <p:spPr>
          <a:xfrm>
            <a:off x="6426881" y="2766875"/>
            <a:ext cx="4493221" cy="1750008"/>
          </a:xfrm>
          <a:prstGeom prst="rect">
            <a:avLst/>
          </a:prstGeom>
        </p:spPr>
      </p:pic>
      <p:pic>
        <p:nvPicPr>
          <p:cNvPr id="13" name="图片 12">
            <a:extLst>
              <a:ext uri="{FF2B5EF4-FFF2-40B4-BE49-F238E27FC236}">
                <a16:creationId xmlns:a16="http://schemas.microsoft.com/office/drawing/2014/main" id="{55EC98EE-A6FA-4EC9-869F-3BE036CD2553}"/>
              </a:ext>
            </a:extLst>
          </p:cNvPr>
          <p:cNvPicPr/>
          <p:nvPr/>
        </p:nvPicPr>
        <p:blipFill>
          <a:blip r:embed="rId5"/>
          <a:stretch>
            <a:fillRect/>
          </a:stretch>
        </p:blipFill>
        <p:spPr>
          <a:xfrm>
            <a:off x="6995865" y="3995660"/>
            <a:ext cx="4752340" cy="1855470"/>
          </a:xfrm>
          <a:prstGeom prst="rect">
            <a:avLst/>
          </a:prstGeom>
        </p:spPr>
      </p:pic>
      <p:pic>
        <p:nvPicPr>
          <p:cNvPr id="12" name="图片 11">
            <a:extLst>
              <a:ext uri="{FF2B5EF4-FFF2-40B4-BE49-F238E27FC236}">
                <a16:creationId xmlns:a16="http://schemas.microsoft.com/office/drawing/2014/main" id="{DB18DB87-19E8-42DE-B416-F19F2EBD56CD}"/>
              </a:ext>
            </a:extLst>
          </p:cNvPr>
          <p:cNvPicPr/>
          <p:nvPr/>
        </p:nvPicPr>
        <p:blipFill>
          <a:blip r:embed="rId6"/>
          <a:stretch>
            <a:fillRect/>
          </a:stretch>
        </p:blipFill>
        <p:spPr>
          <a:xfrm>
            <a:off x="7638424" y="5042087"/>
            <a:ext cx="4290224" cy="1666388"/>
          </a:xfrm>
          <a:prstGeom prst="rect">
            <a:avLst/>
          </a:prstGeom>
        </p:spPr>
      </p:pic>
    </p:spTree>
    <p:extLst>
      <p:ext uri="{BB962C8B-B14F-4D97-AF65-F5344CB8AC3E}">
        <p14:creationId xmlns:p14="http://schemas.microsoft.com/office/powerpoint/2010/main" val="39649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45</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7" y="1158081"/>
            <a:ext cx="5796211" cy="5226845"/>
          </a:xfrm>
        </p:spPr>
        <p:txBody>
          <a:bodyPr>
            <a:normAutofit/>
          </a:bodyPr>
          <a:lstStyle/>
          <a:p>
            <a:pPr marL="0" lvl="2" indent="0">
              <a:lnSpc>
                <a:spcPct val="150000"/>
              </a:lnSpc>
              <a:buNone/>
            </a:pPr>
            <a:r>
              <a:rPr lang="zh-CN" altLang="en-US" b="1" dirty="0"/>
              <a:t>反标定</a:t>
            </a:r>
            <a:endParaRPr lang="en-US" altLang="zh-CN" b="1" dirty="0"/>
          </a:p>
          <a:p>
            <a:pPr marL="0" lvl="2" indent="0">
              <a:lnSpc>
                <a:spcPct val="150000"/>
              </a:lnSpc>
              <a:buNone/>
            </a:pPr>
            <a:r>
              <a:rPr lang="zh-CN" altLang="en-US" dirty="0"/>
              <a:t>为了避免锯齿加工的误差，建议标定完成后进行反标定，也就是使用精度较高的标准量块进行标定结果验证。实际的锯齿高度即通过如下公式计算出来的实际值。</a:t>
            </a:r>
            <a:endParaRPr lang="en-US" altLang="zh-CN" dirty="0"/>
          </a:p>
          <a:p>
            <a:pPr lvl="2">
              <a:lnSpc>
                <a:spcPct val="150000"/>
              </a:lnSpc>
            </a:pPr>
            <a:r>
              <a:rPr lang="zh-CN" altLang="en-US" dirty="0"/>
              <a:t>一种推荐的验证标准量块是有一个具备多个相同高度差的台阶面楔形体</a:t>
            </a:r>
            <a:endParaRPr lang="en-US" altLang="zh-CN" dirty="0"/>
          </a:p>
          <a:p>
            <a:pPr lvl="3">
              <a:lnSpc>
                <a:spcPct val="150000"/>
              </a:lnSpc>
            </a:pPr>
            <a:r>
              <a:rPr lang="zh-CN" altLang="en-US" dirty="0"/>
              <a:t>使用相机软件采集一幅</a:t>
            </a:r>
            <a:r>
              <a:rPr lang="en-US" altLang="zh-CN" dirty="0"/>
              <a:t>Range</a:t>
            </a:r>
            <a:r>
              <a:rPr lang="zh-CN" altLang="en-US" dirty="0"/>
              <a:t>图像</a:t>
            </a:r>
            <a:endParaRPr lang="en-US" altLang="zh-CN" dirty="0"/>
          </a:p>
          <a:p>
            <a:pPr lvl="3">
              <a:lnSpc>
                <a:spcPct val="150000"/>
              </a:lnSpc>
            </a:pPr>
            <a:r>
              <a:rPr lang="zh-CN" altLang="en-US" dirty="0"/>
              <a:t>请将待验证的样品放置在标定板放置的标定区域内进行采图操作，不在区域内则无法保证数据精度</a:t>
            </a:r>
            <a:endParaRPr lang="en-US" altLang="zh-CN" dirty="0"/>
          </a:p>
          <a:p>
            <a:pPr lvl="3">
              <a:lnSpc>
                <a:spcPct val="150000"/>
              </a:lnSpc>
            </a:pPr>
            <a:r>
              <a:rPr lang="zh-CN" altLang="en-US" dirty="0"/>
              <a:t>并使用标定文件离线进行离线标定，获得标定后的图像</a:t>
            </a:r>
            <a:endParaRPr lang="en-US" altLang="zh-CN" dirty="0"/>
          </a:p>
          <a:p>
            <a:pPr lvl="3">
              <a:lnSpc>
                <a:spcPct val="150000"/>
              </a:lnSpc>
            </a:pPr>
            <a:r>
              <a:rPr lang="zh-CN" altLang="en-US" dirty="0"/>
              <a:t>通过计算各个台阶面的高度差。计算①</a:t>
            </a:r>
            <a:r>
              <a:rPr lang="en-US" altLang="zh-CN" dirty="0"/>
              <a:t>-&gt;②</a:t>
            </a:r>
            <a:r>
              <a:rPr lang="zh-CN" altLang="en-US" dirty="0"/>
              <a:t>，②</a:t>
            </a:r>
            <a:r>
              <a:rPr lang="en-US" altLang="zh-CN" dirty="0"/>
              <a:t>-&gt;③</a:t>
            </a:r>
            <a:r>
              <a:rPr lang="zh-CN" altLang="en-US" dirty="0"/>
              <a:t>，③</a:t>
            </a:r>
            <a:r>
              <a:rPr lang="en-US" altLang="zh-CN" dirty="0"/>
              <a:t>-&gt;④</a:t>
            </a:r>
            <a:r>
              <a:rPr lang="zh-CN" altLang="en-US" dirty="0"/>
              <a:t>，④</a:t>
            </a:r>
            <a:r>
              <a:rPr lang="en-US" altLang="zh-CN" dirty="0"/>
              <a:t>-&gt;⑤</a:t>
            </a:r>
            <a:r>
              <a:rPr lang="zh-CN" altLang="en-US" dirty="0"/>
              <a:t>，⑤</a:t>
            </a:r>
            <a:r>
              <a:rPr lang="en-US" altLang="zh-CN" dirty="0"/>
              <a:t>-&gt;⑥</a:t>
            </a:r>
            <a:r>
              <a:rPr lang="zh-CN" altLang="en-US" dirty="0"/>
              <a:t>的高度差，并求这几项高度差的平均值，即为上述公式的（通过第一次标定文件标定的图像计算出来的台阶面的高度差）。然后通过公式计算出实际的锯齿高度，重新进行标定。</a:t>
            </a:r>
            <a:endParaRPr lang="en-US"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锯齿标定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zh-CN" sz="1800" dirty="0">
                <a:effectLst/>
                <a:ea typeface="等线" panose="02010600030101010101" pitchFamily="2" charset="-122"/>
                <a:cs typeface="Times New Roman" panose="02020603050405020304" pitchFamily="18" charset="0"/>
              </a:rPr>
              <a:t>验证标定准确性（可选）</a:t>
            </a:r>
            <a:endParaRPr lang="en-US" dirty="0"/>
          </a:p>
        </p:txBody>
      </p:sp>
      <p:pic>
        <p:nvPicPr>
          <p:cNvPr id="15" name="图片 14">
            <a:extLst>
              <a:ext uri="{FF2B5EF4-FFF2-40B4-BE49-F238E27FC236}">
                <a16:creationId xmlns:a16="http://schemas.microsoft.com/office/drawing/2014/main" id="{7F7FAA91-5A58-46F6-B17C-6EBA6E9A5D46}"/>
              </a:ext>
            </a:extLst>
          </p:cNvPr>
          <p:cNvPicPr/>
          <p:nvPr/>
        </p:nvPicPr>
        <p:blipFill>
          <a:blip r:embed="rId2">
            <a:extLst>
              <a:ext uri="{BEBA8EAE-BF5A-486C-A8C5-ECC9F3942E4B}">
                <a14:imgProps xmlns:a14="http://schemas.microsoft.com/office/drawing/2010/main">
                  <a14:imgLayer r:embed="rId3">
                    <a14:imgEffect>
                      <a14:backgroundRemoval t="9639" b="89960" l="7012" r="96494">
                        <a14:foregroundMark x1="19817" y1="32932" x2="19817" y2="32932"/>
                        <a14:foregroundMark x1="92835" y1="72691" x2="92835" y2="72691"/>
                        <a14:foregroundMark x1="26220" y1="34940" x2="26220" y2="34940"/>
                        <a14:foregroundMark x1="96646" y1="79920" x2="96646" y2="79920"/>
                        <a14:foregroundMark x1="7012" y1="79116" x2="7012" y2="79116"/>
                      </a14:backgroundRemoval>
                    </a14:imgEffect>
                  </a14:imgLayer>
                </a14:imgProps>
              </a:ext>
            </a:extLst>
          </a:blip>
          <a:stretch>
            <a:fillRect/>
          </a:stretch>
        </p:blipFill>
        <p:spPr>
          <a:xfrm>
            <a:off x="6317777" y="2880093"/>
            <a:ext cx="4872355" cy="1849120"/>
          </a:xfrm>
          <a:prstGeom prst="rect">
            <a:avLst/>
          </a:prstGeom>
        </p:spPr>
      </p:pic>
      <p:pic>
        <p:nvPicPr>
          <p:cNvPr id="5" name="图片 4">
            <a:extLst>
              <a:ext uri="{FF2B5EF4-FFF2-40B4-BE49-F238E27FC236}">
                <a16:creationId xmlns:a16="http://schemas.microsoft.com/office/drawing/2014/main" id="{6256EB01-A620-44E0-8AE6-67F0A684C165}"/>
              </a:ext>
            </a:extLst>
          </p:cNvPr>
          <p:cNvPicPr>
            <a:picLocks noChangeAspect="1"/>
          </p:cNvPicPr>
          <p:nvPr/>
        </p:nvPicPr>
        <p:blipFill>
          <a:blip r:embed="rId4"/>
          <a:stretch>
            <a:fillRect/>
          </a:stretch>
        </p:blipFill>
        <p:spPr>
          <a:xfrm>
            <a:off x="6543493" y="1895314"/>
            <a:ext cx="5040560" cy="469393"/>
          </a:xfrm>
          <a:prstGeom prst="rect">
            <a:avLst/>
          </a:prstGeom>
        </p:spPr>
      </p:pic>
    </p:spTree>
    <p:extLst>
      <p:ext uri="{BB962C8B-B14F-4D97-AF65-F5344CB8AC3E}">
        <p14:creationId xmlns:p14="http://schemas.microsoft.com/office/powerpoint/2010/main" val="158563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a:xfrm>
            <a:off x="551384" y="6093296"/>
            <a:ext cx="9108555" cy="764703"/>
          </a:xfrm>
        </p:spPr>
        <p:txBody>
          <a:bodyPr/>
          <a:lstStyle/>
          <a:p>
            <a:r>
              <a:rPr lang="en-US" altLang="zh-CN" sz="2000" noProof="0" dirty="0"/>
              <a:t>Stream Setup</a:t>
            </a:r>
            <a:r>
              <a:rPr lang="zh-CN" altLang="en-US" sz="2000" noProof="0" dirty="0"/>
              <a:t>点阵标定</a:t>
            </a:r>
            <a:r>
              <a:rPr lang="en-US" sz="2000" noProof="0" dirty="0"/>
              <a:t>, </a:t>
            </a:r>
            <a:r>
              <a:rPr lang="en-US" altLang="zh-CN" sz="2000" noProof="0" dirty="0"/>
              <a:t>Jack Hou</a:t>
            </a:r>
            <a:r>
              <a:rPr lang="en-US" sz="2000" noProof="0" dirty="0"/>
              <a:t>, </a:t>
            </a:r>
            <a:r>
              <a:rPr lang="en-US" altLang="zh-CN" sz="2000" noProof="0" dirty="0"/>
              <a:t>Beijing</a:t>
            </a:r>
            <a:endParaRPr lang="en-US" sz="2000" noProof="0" dirty="0"/>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p:txBody>
          <a:bodyPr/>
          <a:lstStyle/>
          <a:p>
            <a:fld id="{226D7710-438E-4161-93C9-3F9A4222BCCB}" type="slidenum">
              <a:rPr lang="en-US" noProof="0" smtClean="0"/>
              <a:pPr/>
              <a:t>46</a:t>
            </a:fld>
            <a:endParaRPr lang="en-US" noProof="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a:xfrm>
            <a:off x="3542517" y="2600438"/>
            <a:ext cx="7091883" cy="2376263"/>
          </a:xfrm>
        </p:spPr>
        <p:txBody>
          <a:bodyPr/>
          <a:lstStyle/>
          <a:p>
            <a:r>
              <a:rPr lang="zh-CN" altLang="en-US" sz="9600" dirty="0"/>
              <a:t>点阵标定</a:t>
            </a:r>
            <a:endParaRPr lang="en-US" sz="9600" dirty="0"/>
          </a:p>
        </p:txBody>
      </p:sp>
      <p:sp>
        <p:nvSpPr>
          <p:cNvPr id="8" name="Medienplatzhalter 11">
            <a:extLst>
              <a:ext uri="{FF2B5EF4-FFF2-40B4-BE49-F238E27FC236}">
                <a16:creationId xmlns:a16="http://schemas.microsoft.com/office/drawing/2014/main" id="{71E88BD5-2E0B-4BEA-95D6-29E8C5B8BDB7}"/>
              </a:ext>
            </a:extLst>
          </p:cNvPr>
          <p:cNvSpPr>
            <a:spLocks noGrp="1"/>
          </p:cNvSpPr>
          <p:nvPr/>
        </p:nvSpPr>
        <p:spPr bwMode="gray">
          <a:xfrm>
            <a:off x="10634400" y="475200"/>
            <a:ext cx="826247" cy="340127"/>
          </a:xfrm>
          <a:prstGeom prst="rect">
            <a:avLst/>
          </a:prstGeom>
          <a:blipFill>
            <a:blip r:embed="rId2"/>
            <a:stretch>
              <a:fillRect/>
            </a:stretch>
          </a:blipFill>
        </p:spPr>
        <p:txBody>
          <a:bodyPr vert="horz" lIns="0" tIns="0" rIns="0" bIns="0" rtlCol="0">
            <a:noAutofit/>
          </a:bodyPr>
          <a:lstStyle/>
          <a:p>
            <a:endParaRPr lang="de-DE"/>
          </a:p>
        </p:txBody>
      </p:sp>
      <p:sp>
        <p:nvSpPr>
          <p:cNvPr id="5" name="副标题 4">
            <a:extLst>
              <a:ext uri="{FF2B5EF4-FFF2-40B4-BE49-F238E27FC236}">
                <a16:creationId xmlns:a16="http://schemas.microsoft.com/office/drawing/2014/main" id="{DC33477A-A088-4952-A348-4B87E3E8B997}"/>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20052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47</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7" y="1158081"/>
            <a:ext cx="5220147" cy="5226845"/>
          </a:xfrm>
        </p:spPr>
        <p:txBody>
          <a:bodyPr>
            <a:normAutofit/>
          </a:bodyPr>
          <a:lstStyle/>
          <a:p>
            <a:pPr lvl="2">
              <a:lnSpc>
                <a:spcPct val="150000"/>
              </a:lnSpc>
            </a:pPr>
            <a:r>
              <a:rPr lang="zh-CN" altLang="en-US" b="1" dirty="0"/>
              <a:t>点阵标定概述</a:t>
            </a:r>
            <a:endParaRPr lang="en-US" altLang="zh-CN" b="1" dirty="0"/>
          </a:p>
          <a:p>
            <a:pPr indent="266700" algn="just">
              <a:lnSpc>
                <a:spcPct val="150000"/>
              </a:lnSpc>
            </a:pPr>
            <a:r>
              <a:rPr lang="zh-CN" altLang="zh-CN" dirty="0"/>
              <a:t>点阵标定板需要和期望视野相匹配，建议是</a:t>
            </a:r>
            <a:r>
              <a:rPr lang="en-US" altLang="zh-CN" dirty="0"/>
              <a:t>25*25</a:t>
            </a:r>
            <a:r>
              <a:rPr lang="zh-CN" altLang="zh-CN" dirty="0"/>
              <a:t>个黑圆点，最好的效果便是能使所有的黑圆点出现在</a:t>
            </a:r>
            <a:r>
              <a:rPr lang="en-US" altLang="zh-CN" dirty="0"/>
              <a:t>FOV</a:t>
            </a:r>
            <a:r>
              <a:rPr lang="zh-CN" altLang="zh-CN" dirty="0"/>
              <a:t>的全部位置。通过计算沿着</a:t>
            </a:r>
            <a:r>
              <a:rPr lang="en-US" altLang="zh-CN" dirty="0"/>
              <a:t>X</a:t>
            </a:r>
            <a:r>
              <a:rPr lang="zh-CN" altLang="zh-CN" dirty="0"/>
              <a:t>轴，相邻两点之间的距离</a:t>
            </a:r>
            <a:r>
              <a:rPr lang="en-US" altLang="zh-CN" dirty="0" err="1"/>
              <a:t>DotDistanceX</a:t>
            </a:r>
            <a:r>
              <a:rPr lang="zh-CN" altLang="zh-CN" dirty="0"/>
              <a:t>，沿着</a:t>
            </a:r>
            <a:r>
              <a:rPr lang="en-US" altLang="zh-CN" dirty="0"/>
              <a:t>Y</a:t>
            </a:r>
            <a:r>
              <a:rPr lang="zh-CN" altLang="zh-CN" dirty="0"/>
              <a:t>方向的一个点和下一个点的高度差</a:t>
            </a:r>
            <a:r>
              <a:rPr lang="en-US" altLang="zh-CN" dirty="0"/>
              <a:t>Dot Distance Z</a:t>
            </a:r>
            <a:r>
              <a:rPr lang="zh-CN" altLang="zh-CN" dirty="0"/>
              <a:t>，通过全部识别出来的点的</a:t>
            </a:r>
            <a:r>
              <a:rPr lang="en-US" altLang="zh-CN" dirty="0" err="1"/>
              <a:t>DotDistanceX</a:t>
            </a:r>
            <a:r>
              <a:rPr lang="zh-CN" altLang="zh-CN" dirty="0"/>
              <a:t>和</a:t>
            </a:r>
            <a:r>
              <a:rPr lang="en-US" altLang="zh-CN" dirty="0" err="1"/>
              <a:t>DotDistanceZ</a:t>
            </a:r>
            <a:r>
              <a:rPr lang="zh-CN" altLang="zh-CN" dirty="0"/>
              <a:t>来计算出标定的参数。</a:t>
            </a:r>
            <a:endParaRPr lang="en-US" altLang="zh-CN" dirty="0"/>
          </a:p>
          <a:p>
            <a:pPr lvl="2">
              <a:lnSpc>
                <a:spcPct val="150000"/>
              </a:lnSpc>
            </a:pPr>
            <a:r>
              <a:rPr lang="zh-CN" altLang="zh-CN" b="1" dirty="0"/>
              <a:t>点阵标定板的设计指南</a:t>
            </a:r>
          </a:p>
          <a:p>
            <a:pPr lvl="6">
              <a:lnSpc>
                <a:spcPct val="150000"/>
              </a:lnSpc>
            </a:pPr>
            <a:r>
              <a:rPr lang="zh-CN" altLang="zh-CN" dirty="0"/>
              <a:t>（</a:t>
            </a:r>
            <a:r>
              <a:rPr lang="en-US" altLang="zh-CN" dirty="0"/>
              <a:t>1</a:t>
            </a:r>
            <a:r>
              <a:rPr lang="zh-CN" altLang="zh-CN" dirty="0"/>
              <a:t>）保证视野能够覆盖大概有</a:t>
            </a:r>
            <a:r>
              <a:rPr lang="en-US" altLang="zh-CN" dirty="0"/>
              <a:t>25x25 </a:t>
            </a:r>
            <a:r>
              <a:rPr lang="zh-CN" altLang="zh-CN" dirty="0"/>
              <a:t>个点</a:t>
            </a:r>
          </a:p>
          <a:p>
            <a:pPr lvl="6">
              <a:lnSpc>
                <a:spcPct val="150000"/>
              </a:lnSpc>
            </a:pPr>
            <a:r>
              <a:rPr lang="zh-CN" altLang="zh-CN" dirty="0"/>
              <a:t>（</a:t>
            </a:r>
            <a:r>
              <a:rPr lang="en-US" altLang="zh-CN" dirty="0"/>
              <a:t>2</a:t>
            </a:r>
            <a:r>
              <a:rPr lang="zh-CN" altLang="zh-CN" dirty="0"/>
              <a:t>）点阵标定板的的总宽度应该覆盖或者稍微大于视场的宽度。</a:t>
            </a:r>
          </a:p>
          <a:p>
            <a:pPr lvl="6">
              <a:lnSpc>
                <a:spcPct val="150000"/>
              </a:lnSpc>
            </a:pPr>
            <a:r>
              <a:rPr lang="zh-CN" altLang="zh-CN" dirty="0"/>
              <a:t>（</a:t>
            </a:r>
            <a:r>
              <a:rPr lang="en-US" altLang="zh-CN" dirty="0"/>
              <a:t>3</a:t>
            </a:r>
            <a:r>
              <a:rPr lang="zh-CN" altLang="zh-CN" dirty="0"/>
              <a:t>）点阵标定板应该是具有一定角度的。</a:t>
            </a:r>
          </a:p>
          <a:p>
            <a:pPr lvl="6">
              <a:lnSpc>
                <a:spcPct val="150000"/>
              </a:lnSpc>
            </a:pPr>
            <a:r>
              <a:rPr lang="zh-CN" altLang="zh-CN" dirty="0"/>
              <a:t>（</a:t>
            </a:r>
            <a:r>
              <a:rPr lang="en-US" altLang="zh-CN" dirty="0"/>
              <a:t>4</a:t>
            </a:r>
            <a:r>
              <a:rPr lang="zh-CN" altLang="zh-CN" dirty="0"/>
              <a:t>）黑圆点的直径建议等于相邻点之间的水平距离的一半。</a:t>
            </a:r>
          </a:p>
          <a:p>
            <a:pPr indent="266700" algn="just">
              <a:lnSpc>
                <a:spcPct val="150000"/>
              </a:lnSpc>
            </a:pPr>
            <a:endParaRPr lang="zh-CN" altLang="en-US"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点阵标定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sz="1800" dirty="0">
                <a:effectLst/>
                <a:ea typeface="等线" panose="02010600030101010101" pitchFamily="2" charset="-122"/>
                <a:cs typeface="Times New Roman" panose="02020603050405020304" pitchFamily="18" charset="0"/>
              </a:rPr>
              <a:t>点阵标定板设计</a:t>
            </a:r>
            <a:endParaRPr lang="en-US" dirty="0"/>
          </a:p>
        </p:txBody>
      </p:sp>
      <p:pic>
        <p:nvPicPr>
          <p:cNvPr id="9" name="图片 8">
            <a:extLst>
              <a:ext uri="{FF2B5EF4-FFF2-40B4-BE49-F238E27FC236}">
                <a16:creationId xmlns:a16="http://schemas.microsoft.com/office/drawing/2014/main" id="{3B95B817-2E22-4FBB-A9D3-F74DB72AACDD}"/>
              </a:ext>
            </a:extLst>
          </p:cNvPr>
          <p:cNvPicPr/>
          <p:nvPr/>
        </p:nvPicPr>
        <p:blipFill>
          <a:blip r:embed="rId2"/>
          <a:stretch>
            <a:fillRect/>
          </a:stretch>
        </p:blipFill>
        <p:spPr>
          <a:xfrm>
            <a:off x="6096000" y="2593014"/>
            <a:ext cx="5274310" cy="2034540"/>
          </a:xfrm>
          <a:prstGeom prst="rect">
            <a:avLst/>
          </a:prstGeom>
        </p:spPr>
      </p:pic>
    </p:spTree>
    <p:extLst>
      <p:ext uri="{BB962C8B-B14F-4D97-AF65-F5344CB8AC3E}">
        <p14:creationId xmlns:p14="http://schemas.microsoft.com/office/powerpoint/2010/main" val="158278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48</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7" y="1158081"/>
            <a:ext cx="4572075" cy="5226845"/>
          </a:xfrm>
        </p:spPr>
        <p:txBody>
          <a:bodyPr>
            <a:normAutofit/>
          </a:bodyPr>
          <a:lstStyle/>
          <a:p>
            <a:pPr marL="0" lvl="2" indent="0">
              <a:lnSpc>
                <a:spcPct val="150000"/>
              </a:lnSpc>
              <a:buNone/>
            </a:pPr>
            <a:r>
              <a:rPr lang="en-US" altLang="zh-CN" b="1" dirty="0"/>
              <a:t>1/3</a:t>
            </a:r>
            <a:r>
              <a:rPr lang="zh-CN" altLang="en-US" b="1" dirty="0"/>
              <a:t> 图像要求</a:t>
            </a:r>
            <a:endParaRPr lang="en-US" altLang="zh-CN" b="1" dirty="0"/>
          </a:p>
          <a:p>
            <a:pPr lvl="2">
              <a:lnSpc>
                <a:spcPct val="150000"/>
              </a:lnSpc>
            </a:pPr>
            <a:r>
              <a:rPr lang="zh-CN" altLang="en-US" dirty="0"/>
              <a:t>在计算标定时，点阵</a:t>
            </a:r>
            <a:r>
              <a:rPr lang="en-US" altLang="zh-CN" dirty="0" err="1"/>
              <a:t>DotWedge</a:t>
            </a:r>
            <a:r>
              <a:rPr lang="zh-CN" altLang="en-US" dirty="0"/>
              <a:t>方法需要</a:t>
            </a:r>
            <a:r>
              <a:rPr lang="en-US" altLang="zh-CN" dirty="0"/>
              <a:t>3D</a:t>
            </a:r>
            <a:r>
              <a:rPr lang="zh-CN" altLang="en-US" dirty="0"/>
              <a:t>图像作为输入，</a:t>
            </a:r>
            <a:r>
              <a:rPr lang="en-US" altLang="zh-CN" dirty="0"/>
              <a:t>3D</a:t>
            </a:r>
            <a:r>
              <a:rPr lang="zh-CN" altLang="en-US" dirty="0"/>
              <a:t>图像需要包含高度（</a:t>
            </a:r>
            <a:r>
              <a:rPr lang="en-US" altLang="zh-CN" dirty="0"/>
              <a:t>Range</a:t>
            </a:r>
            <a:r>
              <a:rPr lang="zh-CN" altLang="en-US" dirty="0"/>
              <a:t>）和反射（</a:t>
            </a:r>
            <a:r>
              <a:rPr lang="en-US" altLang="zh-CN" dirty="0"/>
              <a:t>Reflectance</a:t>
            </a:r>
            <a:r>
              <a:rPr lang="zh-CN" altLang="en-US" dirty="0"/>
              <a:t>）两部分。与锯齿标定方法相比，点阵标定</a:t>
            </a:r>
            <a:r>
              <a:rPr lang="en-US" altLang="zh-CN" dirty="0" err="1"/>
              <a:t>DotWedge</a:t>
            </a:r>
            <a:r>
              <a:rPr lang="zh-CN" altLang="en-US" dirty="0"/>
              <a:t>只需要一张标定图像</a:t>
            </a:r>
            <a:r>
              <a:rPr lang="zh-CN" altLang="zh-CN" dirty="0"/>
              <a:t>。</a:t>
            </a:r>
            <a:endParaRPr lang="en-US" altLang="zh-CN" dirty="0"/>
          </a:p>
          <a:p>
            <a:pPr marL="0" lvl="2" indent="0">
              <a:lnSpc>
                <a:spcPct val="150000"/>
              </a:lnSpc>
              <a:buNone/>
            </a:pPr>
            <a:r>
              <a:rPr lang="en-US" altLang="zh-CN" b="1" dirty="0"/>
              <a:t>2/3</a:t>
            </a:r>
            <a:r>
              <a:rPr lang="zh-CN" altLang="en-US" b="1" dirty="0"/>
              <a:t> </a:t>
            </a:r>
            <a:r>
              <a:rPr lang="zh-CN" altLang="zh-CN" b="1" dirty="0"/>
              <a:t>标定板放置</a:t>
            </a:r>
            <a:endParaRPr lang="en-US" altLang="zh-CN" b="1" dirty="0"/>
          </a:p>
          <a:p>
            <a:pPr lvl="2">
              <a:lnSpc>
                <a:spcPct val="150000"/>
              </a:lnSpc>
            </a:pPr>
            <a:r>
              <a:rPr lang="zh-CN" altLang="en-US" dirty="0"/>
              <a:t>应根据右上放置标定板，确保激光线与每一行点对齐。</a:t>
            </a:r>
            <a:endParaRPr lang="en-US" altLang="zh-CN" dirty="0"/>
          </a:p>
          <a:p>
            <a:pPr lvl="2">
              <a:lnSpc>
                <a:spcPct val="150000"/>
              </a:lnSpc>
            </a:pPr>
            <a:r>
              <a:rPr lang="zh-CN" altLang="en-US" dirty="0"/>
              <a:t>点阵标定板可以朝向相机倾斜放置，也可以远离相机倾斜放置（强烈建议此种方式，这样可以把激光线反射远离传感器的方向。将标定板对准相机通常会导致沿图像中心列的反射，图像效果较差。）。</a:t>
            </a:r>
            <a:endParaRPr lang="zh-CN" altLang="zh-CN" dirty="0"/>
          </a:p>
          <a:p>
            <a:pPr indent="266700" algn="just">
              <a:lnSpc>
                <a:spcPct val="150000"/>
              </a:lnSpc>
            </a:pPr>
            <a:endParaRPr lang="zh-CN" altLang="en-US"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点阵标定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zh-CN" sz="1800" dirty="0">
                <a:effectLst/>
                <a:ea typeface="等线" panose="02010600030101010101" pitchFamily="2" charset="-122"/>
                <a:cs typeface="Times New Roman" panose="02020603050405020304" pitchFamily="18" charset="0"/>
              </a:rPr>
              <a:t>收集图像</a:t>
            </a:r>
            <a:endParaRPr lang="en-US" dirty="0"/>
          </a:p>
        </p:txBody>
      </p:sp>
      <p:pic>
        <p:nvPicPr>
          <p:cNvPr id="10" name="图片 9">
            <a:extLst>
              <a:ext uri="{FF2B5EF4-FFF2-40B4-BE49-F238E27FC236}">
                <a16:creationId xmlns:a16="http://schemas.microsoft.com/office/drawing/2014/main" id="{038418E0-A6C8-4F6F-AD1D-9D15094F8082}"/>
              </a:ext>
            </a:extLst>
          </p:cNvPr>
          <p:cNvPicPr/>
          <p:nvPr/>
        </p:nvPicPr>
        <p:blipFill>
          <a:blip r:embed="rId2"/>
          <a:stretch>
            <a:fillRect/>
          </a:stretch>
        </p:blipFill>
        <p:spPr>
          <a:xfrm>
            <a:off x="6185853" y="1340768"/>
            <a:ext cx="5274310" cy="2502535"/>
          </a:xfrm>
          <a:prstGeom prst="rect">
            <a:avLst/>
          </a:prstGeom>
        </p:spPr>
      </p:pic>
      <p:pic>
        <p:nvPicPr>
          <p:cNvPr id="11" name="图片 10">
            <a:extLst>
              <a:ext uri="{FF2B5EF4-FFF2-40B4-BE49-F238E27FC236}">
                <a16:creationId xmlns:a16="http://schemas.microsoft.com/office/drawing/2014/main" id="{5CAAFD6A-288A-44F3-AC2E-82FC60BA19AA}"/>
              </a:ext>
            </a:extLst>
          </p:cNvPr>
          <p:cNvPicPr/>
          <p:nvPr/>
        </p:nvPicPr>
        <p:blipFill>
          <a:blip r:embed="rId3"/>
          <a:stretch>
            <a:fillRect/>
          </a:stretch>
        </p:blipFill>
        <p:spPr>
          <a:xfrm>
            <a:off x="6096000" y="4060120"/>
            <a:ext cx="5274310" cy="2519045"/>
          </a:xfrm>
          <a:prstGeom prst="rect">
            <a:avLst/>
          </a:prstGeom>
        </p:spPr>
      </p:pic>
      <p:sp>
        <p:nvSpPr>
          <p:cNvPr id="2" name="矩形 1">
            <a:extLst>
              <a:ext uri="{FF2B5EF4-FFF2-40B4-BE49-F238E27FC236}">
                <a16:creationId xmlns:a16="http://schemas.microsoft.com/office/drawing/2014/main" id="{51A73998-1A47-45B9-9D61-02D519B8DCC7}"/>
              </a:ext>
            </a:extLst>
          </p:cNvPr>
          <p:cNvSpPr/>
          <p:nvPr/>
        </p:nvSpPr>
        <p:spPr>
          <a:xfrm rot="19340716" flipH="1">
            <a:off x="10335500" y="5025821"/>
            <a:ext cx="1440160" cy="461665"/>
          </a:xfrm>
          <a:prstGeom prst="rect">
            <a:avLst/>
          </a:prstGeom>
          <a:noFill/>
        </p:spPr>
        <p:txBody>
          <a:bodyPr wrap="square" lIns="91440" tIns="45720" rIns="91440" bIns="45720">
            <a:spAutoFit/>
          </a:bodyPr>
          <a:lstStyle/>
          <a:p>
            <a:pPr algn="ctr"/>
            <a:r>
              <a:rPr lang="zh-CN" alt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强烈建议</a:t>
            </a:r>
          </a:p>
        </p:txBody>
      </p:sp>
    </p:spTree>
    <p:extLst>
      <p:ext uri="{BB962C8B-B14F-4D97-AF65-F5344CB8AC3E}">
        <p14:creationId xmlns:p14="http://schemas.microsoft.com/office/powerpoint/2010/main" val="90931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49</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7" y="1158081"/>
            <a:ext cx="5076131" cy="5226845"/>
          </a:xfrm>
        </p:spPr>
        <p:txBody>
          <a:bodyPr>
            <a:normAutofit/>
          </a:bodyPr>
          <a:lstStyle/>
          <a:p>
            <a:pPr marL="0" lvl="2" indent="0">
              <a:lnSpc>
                <a:spcPct val="150000"/>
              </a:lnSpc>
              <a:buNone/>
            </a:pPr>
            <a:r>
              <a:rPr lang="en-US" altLang="zh-CN" b="1" dirty="0"/>
              <a:t>3/3</a:t>
            </a:r>
            <a:r>
              <a:rPr lang="zh-CN" altLang="en-US" b="1" dirty="0"/>
              <a:t> 图像质量</a:t>
            </a:r>
            <a:endParaRPr lang="en-US" altLang="zh-CN" b="1" dirty="0"/>
          </a:p>
          <a:p>
            <a:pPr lvl="2">
              <a:lnSpc>
                <a:spcPct val="150000"/>
              </a:lnSpc>
            </a:pPr>
            <a:r>
              <a:rPr lang="zh-CN" altLang="en-US" dirty="0"/>
              <a:t>在点阵（</a:t>
            </a:r>
            <a:r>
              <a:rPr lang="en-US" altLang="zh-CN" dirty="0" err="1"/>
              <a:t>DotWedge</a:t>
            </a:r>
            <a:r>
              <a:rPr lang="zh-CN" altLang="en-US" dirty="0"/>
              <a:t>）算法中，高度（</a:t>
            </a:r>
            <a:r>
              <a:rPr lang="en-US" altLang="zh-CN" dirty="0"/>
              <a:t>Range</a:t>
            </a:r>
            <a:r>
              <a:rPr lang="zh-CN" altLang="en-US" dirty="0"/>
              <a:t>）和反射（</a:t>
            </a:r>
            <a:r>
              <a:rPr lang="en-US" altLang="zh-CN" dirty="0"/>
              <a:t>Reflectance</a:t>
            </a:r>
            <a:r>
              <a:rPr lang="zh-CN" altLang="en-US" dirty="0"/>
              <a:t>）都用于检测点的位置。标定图像应具有少噪声的高度（</a:t>
            </a:r>
            <a:r>
              <a:rPr lang="en-US" altLang="zh-CN" dirty="0"/>
              <a:t>Range</a:t>
            </a:r>
            <a:r>
              <a:rPr lang="zh-CN" altLang="en-US" dirty="0"/>
              <a:t>）图像，以及具有良好对比度的反射（</a:t>
            </a:r>
            <a:r>
              <a:rPr lang="en-US" altLang="zh-CN" dirty="0"/>
              <a:t>Reflectance</a:t>
            </a:r>
            <a:r>
              <a:rPr lang="zh-CN" altLang="en-US" dirty="0"/>
              <a:t>）图像。</a:t>
            </a:r>
            <a:endParaRPr lang="en-US" altLang="zh-CN" dirty="0"/>
          </a:p>
          <a:p>
            <a:pPr lvl="2">
              <a:lnSpc>
                <a:spcPct val="150000"/>
              </a:lnSpc>
            </a:pPr>
            <a:r>
              <a:rPr lang="zh-CN" altLang="en-US" dirty="0"/>
              <a:t>为了获得良好的图像质量，镜头和激光器需要在整个视野内聚焦，也就是说标定板的上部和下部都应该处于聚焦位置。</a:t>
            </a:r>
            <a:endParaRPr lang="en-US" altLang="zh-CN" dirty="0"/>
          </a:p>
          <a:p>
            <a:pPr lvl="2">
              <a:lnSpc>
                <a:spcPct val="150000"/>
              </a:lnSpc>
            </a:pPr>
            <a:r>
              <a:rPr lang="zh-CN" altLang="en-US" dirty="0"/>
              <a:t>如果很难在整个视野中获得良好的聚焦</a:t>
            </a:r>
            <a:r>
              <a:rPr lang="en-US" altLang="zh-CN" dirty="0"/>
              <a:t>,</a:t>
            </a:r>
            <a:r>
              <a:rPr lang="zh-CN" altLang="en-US" dirty="0"/>
              <a:t>可以用如下方法：</a:t>
            </a:r>
            <a:endParaRPr lang="en-US" altLang="zh-CN" dirty="0"/>
          </a:p>
          <a:p>
            <a:pPr lvl="6">
              <a:lnSpc>
                <a:spcPct val="150000"/>
              </a:lnSpc>
            </a:pPr>
            <a:r>
              <a:rPr lang="zh-CN" altLang="en-US" dirty="0"/>
              <a:t>尽可能地减小镜头的光圈，并通过增加曝光时间进行补偿。</a:t>
            </a:r>
            <a:endParaRPr lang="en-US" altLang="zh-CN" dirty="0"/>
          </a:p>
          <a:p>
            <a:pPr lvl="6">
              <a:lnSpc>
                <a:spcPct val="150000"/>
              </a:lnSpc>
            </a:pPr>
            <a:r>
              <a:rPr lang="zh-CN" altLang="en-US" dirty="0"/>
              <a:t>调整感兴趣区域</a:t>
            </a:r>
            <a:r>
              <a:rPr lang="en-US" altLang="zh-CN" dirty="0"/>
              <a:t>ROI</a:t>
            </a:r>
            <a:r>
              <a:rPr lang="zh-CN" altLang="en-US" dirty="0"/>
              <a:t>，只选择使用的一部分即可，在感光传感器的一小部分上更容易实现良好的标定效果。</a:t>
            </a:r>
            <a:endParaRPr lang="en-US" altLang="zh-CN" dirty="0"/>
          </a:p>
          <a:p>
            <a:pPr lvl="6">
              <a:lnSpc>
                <a:spcPct val="150000"/>
              </a:lnSpc>
            </a:pPr>
            <a:r>
              <a:rPr lang="zh-CN" altLang="en-US" dirty="0"/>
              <a:t>使用</a:t>
            </a:r>
            <a:r>
              <a:rPr lang="en-US" altLang="zh-CN" dirty="0" err="1"/>
              <a:t>scheimpflug</a:t>
            </a:r>
            <a:r>
              <a:rPr lang="zh-CN" altLang="en-US" dirty="0"/>
              <a:t>沙姆适配器来确保您在整个视野中获得良好的聚焦。</a:t>
            </a:r>
          </a:p>
          <a:p>
            <a:pPr lvl="6">
              <a:lnSpc>
                <a:spcPct val="150000"/>
              </a:lnSpc>
            </a:pPr>
            <a:endParaRPr lang="zh-CN" altLang="en-US" dirty="0"/>
          </a:p>
          <a:p>
            <a:pPr lvl="2">
              <a:lnSpc>
                <a:spcPct val="150000"/>
              </a:lnSpc>
            </a:pPr>
            <a:endParaRPr lang="zh-CN" altLang="en-US"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点阵标定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zh-CN" sz="1800" dirty="0">
                <a:effectLst/>
                <a:ea typeface="等线" panose="02010600030101010101" pitchFamily="2" charset="-122"/>
                <a:cs typeface="Times New Roman" panose="02020603050405020304" pitchFamily="18" charset="0"/>
              </a:rPr>
              <a:t>收集图像</a:t>
            </a:r>
            <a:endParaRPr lang="en-US" dirty="0"/>
          </a:p>
        </p:txBody>
      </p:sp>
      <p:pic>
        <p:nvPicPr>
          <p:cNvPr id="9" name="图片 8">
            <a:extLst>
              <a:ext uri="{FF2B5EF4-FFF2-40B4-BE49-F238E27FC236}">
                <a16:creationId xmlns:a16="http://schemas.microsoft.com/office/drawing/2014/main" id="{55BCE806-D04E-4E2E-BDB2-A741B1F18081}"/>
              </a:ext>
            </a:extLst>
          </p:cNvPr>
          <p:cNvPicPr>
            <a:picLocks noChangeAspect="1"/>
          </p:cNvPicPr>
          <p:nvPr/>
        </p:nvPicPr>
        <p:blipFill>
          <a:blip r:embed="rId2"/>
          <a:stretch>
            <a:fillRect/>
          </a:stretch>
        </p:blipFill>
        <p:spPr>
          <a:xfrm>
            <a:off x="6240016" y="858592"/>
            <a:ext cx="4299827" cy="1703587"/>
          </a:xfrm>
          <a:prstGeom prst="rect">
            <a:avLst/>
          </a:prstGeom>
        </p:spPr>
      </p:pic>
      <p:pic>
        <p:nvPicPr>
          <p:cNvPr id="12" name="Picture 181">
            <a:extLst>
              <a:ext uri="{FF2B5EF4-FFF2-40B4-BE49-F238E27FC236}">
                <a16:creationId xmlns:a16="http://schemas.microsoft.com/office/drawing/2014/main" id="{12C09267-E9CA-444F-9A3D-BC8BD08F9F7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6240016" y="2708920"/>
            <a:ext cx="4299828" cy="2516522"/>
          </a:xfrm>
          <a:prstGeom prst="rect">
            <a:avLst/>
          </a:prstGeom>
          <a:noFill/>
        </p:spPr>
      </p:pic>
    </p:spTree>
    <p:extLst>
      <p:ext uri="{BB962C8B-B14F-4D97-AF65-F5344CB8AC3E}">
        <p14:creationId xmlns:p14="http://schemas.microsoft.com/office/powerpoint/2010/main" val="34013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5</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6" y="1484313"/>
            <a:ext cx="4716091" cy="4464967"/>
          </a:xfrm>
        </p:spPr>
        <p:txBody>
          <a:bodyPr>
            <a:normAutofit fontScale="85000" lnSpcReduction="20000"/>
          </a:bodyPr>
          <a:lstStyle/>
          <a:p>
            <a:pPr indent="267970" algn="just">
              <a:lnSpc>
                <a:spcPct val="150000"/>
              </a:lnSpc>
              <a:spcAft>
                <a:spcPts val="595"/>
              </a:spcAft>
            </a:pPr>
            <a:r>
              <a:rPr lang="zh-CN"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①</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 “Cameras” </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595"/>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“Cameras”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选项卡上，用户可以连接到相机并编辑其</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设置。可以添加并连接到多个相机。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7970" algn="just">
              <a:lnSpc>
                <a:spcPct val="150000"/>
              </a:lnSpc>
              <a:spcAft>
                <a:spcPts val="595"/>
              </a:spcAft>
            </a:pPr>
            <a:r>
              <a:rPr lang="zh-CN"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②</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 “2D Image” 2D</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图像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595"/>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用户可以获取传感器（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）图像，编辑与图像采集相关的参数值，并在图像查看器中直接评估结果。</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7970" algn="just">
              <a:lnSpc>
                <a:spcPct val="150000"/>
              </a:lnSpc>
              <a:spcAft>
                <a:spcPts val="595"/>
              </a:spcAft>
            </a:pPr>
            <a:r>
              <a:rPr lang="zh-CN"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③</a:t>
            </a:r>
            <a:r>
              <a:rPr lang="en-US"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“3D Image” 3D</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图像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595"/>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3D Image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选项卡</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用户可以在图像查看器中直接获取帧、编辑与图像采集相关的参数值。</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7970" algn="just">
              <a:lnSpc>
                <a:spcPct val="150000"/>
              </a:lnSpc>
              <a:spcAft>
                <a:spcPts val="595"/>
              </a:spcAft>
            </a:pPr>
            <a:r>
              <a:rPr lang="zh-CN"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④</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 “Evaluation” </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评估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595"/>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评估在线或离线图像。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Stream Setup</a:t>
            </a:r>
            <a:r>
              <a:rPr lang="zh-CN" altLang="en-US" dirty="0"/>
              <a:t>概述</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en-US" altLang="zh-CN" dirty="0"/>
              <a:t>Stream Setup</a:t>
            </a:r>
            <a:r>
              <a:rPr lang="zh-CN" altLang="en-US" dirty="0"/>
              <a:t>界面</a:t>
            </a:r>
            <a:endParaRPr lang="en-US" dirty="0"/>
          </a:p>
        </p:txBody>
      </p:sp>
      <p:pic>
        <p:nvPicPr>
          <p:cNvPr id="9" name="图片 8">
            <a:extLst>
              <a:ext uri="{FF2B5EF4-FFF2-40B4-BE49-F238E27FC236}">
                <a16:creationId xmlns:a16="http://schemas.microsoft.com/office/drawing/2014/main" id="{66318055-580C-4275-875C-D1B7660580AC}"/>
              </a:ext>
            </a:extLst>
          </p:cNvPr>
          <p:cNvPicPr/>
          <p:nvPr/>
        </p:nvPicPr>
        <p:blipFill>
          <a:blip r:embed="rId2"/>
          <a:stretch>
            <a:fillRect/>
          </a:stretch>
        </p:blipFill>
        <p:spPr>
          <a:xfrm>
            <a:off x="5591944" y="1916832"/>
            <a:ext cx="5997838" cy="372462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68965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50</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7" y="1158081"/>
            <a:ext cx="5076131" cy="5226845"/>
          </a:xfrm>
        </p:spPr>
        <p:txBody>
          <a:bodyPr>
            <a:normAutofit/>
          </a:bodyPr>
          <a:lstStyle/>
          <a:p>
            <a:pPr marL="0" lvl="2" indent="0">
              <a:lnSpc>
                <a:spcPct val="150000"/>
              </a:lnSpc>
              <a:buNone/>
            </a:pPr>
            <a:r>
              <a:rPr lang="zh-CN" altLang="en-US" b="1" dirty="0"/>
              <a:t>点阵算法工作方式如下</a:t>
            </a:r>
            <a:endParaRPr lang="en-US" altLang="zh-CN" b="1" dirty="0"/>
          </a:p>
          <a:p>
            <a:pPr lvl="2">
              <a:lnSpc>
                <a:spcPct val="150000"/>
              </a:lnSpc>
            </a:pPr>
            <a:r>
              <a:rPr lang="en-US" altLang="zh-CN" dirty="0"/>
              <a:t>1 </a:t>
            </a:r>
            <a:r>
              <a:rPr lang="zh-CN" altLang="zh-CN" dirty="0"/>
              <a:t>通过以下方式找到每个点的</a:t>
            </a:r>
            <a:r>
              <a:rPr lang="en-US" altLang="zh-CN" dirty="0"/>
              <a:t>2D</a:t>
            </a:r>
            <a:r>
              <a:rPr lang="zh-CN" altLang="zh-CN" dirty="0"/>
              <a:t>位置：</a:t>
            </a:r>
          </a:p>
          <a:p>
            <a:pPr lvl="6">
              <a:lnSpc>
                <a:spcPct val="150000"/>
              </a:lnSpc>
            </a:pPr>
            <a:r>
              <a:rPr lang="zh-CN" altLang="zh-CN" dirty="0"/>
              <a:t>对反射</a:t>
            </a:r>
            <a:r>
              <a:rPr lang="en-US" altLang="zh-CN" dirty="0"/>
              <a:t>Reflectance</a:t>
            </a:r>
            <a:r>
              <a:rPr lang="zh-CN" altLang="zh-CN" dirty="0"/>
              <a:t>图像设置阈值</a:t>
            </a:r>
            <a:r>
              <a:rPr lang="en-US" altLang="zh-CN" dirty="0"/>
              <a:t>threshold</a:t>
            </a:r>
            <a:r>
              <a:rPr lang="zh-CN" altLang="zh-CN" dirty="0"/>
              <a:t>。</a:t>
            </a:r>
          </a:p>
          <a:p>
            <a:pPr lvl="6">
              <a:lnSpc>
                <a:spcPct val="150000"/>
              </a:lnSpc>
            </a:pPr>
            <a:r>
              <a:rPr lang="zh-CN" altLang="zh-CN" dirty="0"/>
              <a:t>提取点。</a:t>
            </a:r>
          </a:p>
          <a:p>
            <a:pPr lvl="6">
              <a:lnSpc>
                <a:spcPct val="150000"/>
              </a:lnSpc>
            </a:pPr>
            <a:r>
              <a:rPr lang="zh-CN" altLang="zh-CN" dirty="0"/>
              <a:t>计算点的中心。</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2">
              <a:lnSpc>
                <a:spcPct val="150000"/>
              </a:lnSpc>
            </a:pPr>
            <a:r>
              <a:rPr lang="en-US" altLang="zh-CN" dirty="0"/>
              <a:t>2.</a:t>
            </a:r>
            <a:r>
              <a:rPr lang="zh-CN" altLang="zh-CN" dirty="0"/>
              <a:t>通过以下方式找到点的</a:t>
            </a:r>
            <a:r>
              <a:rPr lang="en-US" altLang="zh-CN" dirty="0"/>
              <a:t>3D</a:t>
            </a:r>
            <a:r>
              <a:rPr lang="zh-CN" altLang="zh-CN" dirty="0"/>
              <a:t>位置：</a:t>
            </a:r>
            <a:r>
              <a:rPr lang="en-US" altLang="zh-CN" dirty="0"/>
              <a:t> </a:t>
            </a:r>
            <a:endParaRPr lang="zh-CN" altLang="zh-CN" dirty="0"/>
          </a:p>
          <a:p>
            <a:pPr lvl="6">
              <a:lnSpc>
                <a:spcPct val="150000"/>
              </a:lnSpc>
            </a:pPr>
            <a:r>
              <a:rPr lang="zh-CN" altLang="zh-CN" dirty="0"/>
              <a:t>在每个点周围拟合一个小平面。</a:t>
            </a:r>
          </a:p>
          <a:p>
            <a:pPr lvl="6">
              <a:lnSpc>
                <a:spcPct val="150000"/>
              </a:lnSpc>
            </a:pPr>
            <a:r>
              <a:rPr lang="zh-CN" altLang="zh-CN" dirty="0"/>
              <a:t>通过将二维位置投影到其相应平面来查找三维位置。</a:t>
            </a:r>
          </a:p>
          <a:p>
            <a:pPr lvl="2">
              <a:lnSpc>
                <a:spcPct val="150000"/>
              </a:lnSpc>
            </a:pPr>
            <a:r>
              <a:rPr lang="en-US" altLang="zh-CN" dirty="0"/>
              <a:t>3.</a:t>
            </a:r>
            <a:r>
              <a:rPr lang="zh-CN" altLang="zh-CN" dirty="0"/>
              <a:t>根据点位置计算网格。</a:t>
            </a:r>
          </a:p>
          <a:p>
            <a:pPr lvl="2">
              <a:lnSpc>
                <a:spcPct val="150000"/>
              </a:lnSpc>
            </a:pPr>
            <a:r>
              <a:rPr lang="en-US" altLang="zh-CN" dirty="0"/>
              <a:t>4.</a:t>
            </a:r>
            <a:r>
              <a:rPr lang="zh-CN" altLang="zh-CN" dirty="0"/>
              <a:t>根据网格，以毫米为单位计算点的位置。</a:t>
            </a:r>
          </a:p>
          <a:p>
            <a:pPr lvl="2">
              <a:lnSpc>
                <a:spcPct val="150000"/>
              </a:lnSpc>
            </a:pPr>
            <a:r>
              <a:rPr lang="en-US" altLang="zh-CN" dirty="0"/>
              <a:t>5.</a:t>
            </a:r>
            <a:r>
              <a:rPr lang="zh-CN" altLang="zh-CN" dirty="0"/>
              <a:t>计算像素位置和毫米位置之间的标定文件。</a:t>
            </a:r>
          </a:p>
          <a:p>
            <a:pPr lvl="6">
              <a:lnSpc>
                <a:spcPct val="150000"/>
              </a:lnSpc>
            </a:pPr>
            <a:endParaRPr lang="zh-CN" altLang="en-US" dirty="0"/>
          </a:p>
          <a:p>
            <a:pPr lvl="2">
              <a:lnSpc>
                <a:spcPct val="150000"/>
              </a:lnSpc>
            </a:pPr>
            <a:endParaRPr lang="zh-CN" altLang="en-US"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点阵标定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zh-CN" sz="1800" dirty="0">
                <a:effectLst/>
                <a:ea typeface="等线" panose="02010600030101010101" pitchFamily="2" charset="-122"/>
                <a:cs typeface="Times New Roman" panose="02020603050405020304" pitchFamily="18" charset="0"/>
              </a:rPr>
              <a:t>点阵算法</a:t>
            </a:r>
            <a:endParaRPr lang="en-US" dirty="0"/>
          </a:p>
        </p:txBody>
      </p:sp>
    </p:spTree>
    <p:extLst>
      <p:ext uri="{BB962C8B-B14F-4D97-AF65-F5344CB8AC3E}">
        <p14:creationId xmlns:p14="http://schemas.microsoft.com/office/powerpoint/2010/main" val="276931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51</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7" y="1158081"/>
            <a:ext cx="6300267" cy="5226845"/>
          </a:xfrm>
        </p:spPr>
        <p:txBody>
          <a:bodyPr>
            <a:normAutofit/>
          </a:bodyPr>
          <a:lstStyle/>
          <a:p>
            <a:pPr marL="0" lvl="2" indent="0">
              <a:lnSpc>
                <a:spcPct val="110000"/>
              </a:lnSpc>
              <a:buNone/>
            </a:pPr>
            <a:r>
              <a:rPr lang="en-US" altLang="zh-CN" b="1" dirty="0"/>
              <a:t>1/3</a:t>
            </a:r>
            <a:r>
              <a:rPr lang="zh-CN" altLang="en-US" b="1" dirty="0"/>
              <a:t> 点距离</a:t>
            </a:r>
            <a:endParaRPr lang="en-US" altLang="zh-CN" b="1" dirty="0"/>
          </a:p>
          <a:p>
            <a:pPr marL="0" lvl="2" indent="0">
              <a:lnSpc>
                <a:spcPct val="110000"/>
              </a:lnSpc>
              <a:buNone/>
            </a:pPr>
            <a:r>
              <a:rPr lang="en-US" altLang="zh-CN" dirty="0"/>
              <a:t>	</a:t>
            </a:r>
            <a:r>
              <a:rPr lang="zh-CN" altLang="en-US" dirty="0"/>
              <a:t>要获得正确的世界坐标系，需要指定点之间的距离</a:t>
            </a:r>
            <a:endParaRPr lang="en-US" altLang="zh-CN" dirty="0"/>
          </a:p>
          <a:p>
            <a:pPr lvl="2">
              <a:lnSpc>
                <a:spcPct val="110000"/>
              </a:lnSpc>
            </a:pPr>
            <a:r>
              <a:rPr lang="en-US" altLang="zh-CN" dirty="0"/>
              <a:t>Dot distance x</a:t>
            </a:r>
            <a:r>
              <a:rPr lang="zh-CN" altLang="en-US" dirty="0"/>
              <a:t>是两个点列之间的距离，单位为毫米，该距离是已知的。</a:t>
            </a:r>
          </a:p>
          <a:p>
            <a:pPr lvl="2">
              <a:lnSpc>
                <a:spcPct val="110000"/>
              </a:lnSpc>
            </a:pPr>
            <a:r>
              <a:rPr lang="en-US" altLang="zh-CN" dirty="0"/>
              <a:t>Dot distance z</a:t>
            </a:r>
            <a:r>
              <a:rPr lang="zh-CN" altLang="en-US" dirty="0"/>
              <a:t>是两个点行之间的高度距离，单位为毫米。该参数为正或负，具体取决于扫描方向和目标的方向。</a:t>
            </a:r>
            <a:endParaRPr lang="en-US" altLang="zh-CN" dirty="0"/>
          </a:p>
          <a:p>
            <a:pPr lvl="2">
              <a:lnSpc>
                <a:spcPct val="110000"/>
              </a:lnSpc>
            </a:pPr>
            <a:r>
              <a:rPr lang="zh-CN" altLang="zh-CN" dirty="0"/>
              <a:t>与</a:t>
            </a:r>
            <a:r>
              <a:rPr lang="en-US" altLang="zh-CN" dirty="0"/>
              <a:t>x</a:t>
            </a:r>
            <a:r>
              <a:rPr lang="zh-CN" altLang="zh-CN" dirty="0"/>
              <a:t>距离不同，</a:t>
            </a:r>
            <a:r>
              <a:rPr lang="en-US" altLang="zh-CN" dirty="0"/>
              <a:t>z</a:t>
            </a:r>
            <a:r>
              <a:rPr lang="zh-CN" altLang="zh-CN" dirty="0"/>
              <a:t>距离不容易得到。以下是计算</a:t>
            </a:r>
            <a:r>
              <a:rPr lang="en-US" altLang="zh-CN" dirty="0"/>
              <a:t>z</a:t>
            </a:r>
            <a:r>
              <a:rPr lang="zh-CN" altLang="zh-CN" dirty="0"/>
              <a:t>距离的一种方法：</a:t>
            </a:r>
          </a:p>
          <a:p>
            <a:pPr lvl="6">
              <a:lnSpc>
                <a:spcPct val="110000"/>
              </a:lnSpc>
            </a:pPr>
            <a:r>
              <a:rPr lang="zh-CN" altLang="zh-CN" dirty="0"/>
              <a:t>将点距离</a:t>
            </a:r>
            <a:r>
              <a:rPr lang="en-US" altLang="zh-CN" dirty="0"/>
              <a:t>z</a:t>
            </a:r>
            <a:r>
              <a:rPr lang="zh-CN" altLang="zh-CN" dirty="0"/>
              <a:t>（</a:t>
            </a:r>
            <a:r>
              <a:rPr lang="en-US" altLang="zh-CN" dirty="0"/>
              <a:t>Dot distance z</a:t>
            </a:r>
            <a:r>
              <a:rPr lang="zh-CN" altLang="zh-CN" dirty="0"/>
              <a:t>）参数设置为</a:t>
            </a:r>
            <a:r>
              <a:rPr lang="en-US" altLang="zh-CN" dirty="0"/>
              <a:t>1.0</a:t>
            </a:r>
            <a:r>
              <a:rPr lang="zh-CN" altLang="zh-CN" dirty="0"/>
              <a:t>（即使不正确）。</a:t>
            </a:r>
          </a:p>
          <a:p>
            <a:pPr lvl="6">
              <a:lnSpc>
                <a:spcPct val="110000"/>
              </a:lnSpc>
            </a:pPr>
            <a:r>
              <a:rPr lang="zh-CN" altLang="zh-CN" dirty="0"/>
              <a:t>进行标定。</a:t>
            </a:r>
          </a:p>
          <a:p>
            <a:pPr lvl="6">
              <a:lnSpc>
                <a:spcPct val="110000"/>
              </a:lnSpc>
            </a:pPr>
            <a:r>
              <a:rPr lang="zh-CN" altLang="zh-CN" dirty="0"/>
              <a:t>使用标定文件测量已知高度的物体（可参考反标定）。</a:t>
            </a:r>
          </a:p>
          <a:p>
            <a:pPr lvl="6">
              <a:lnSpc>
                <a:spcPct val="110000"/>
              </a:lnSpc>
            </a:pPr>
            <a:r>
              <a:rPr lang="zh-CN" altLang="zh-CN" dirty="0"/>
              <a:t>使用已知高度和测量高度计算实际</a:t>
            </a:r>
            <a:r>
              <a:rPr lang="en-US" altLang="zh-CN" dirty="0"/>
              <a:t>z</a:t>
            </a:r>
            <a:r>
              <a:rPr lang="zh-CN" altLang="zh-CN" dirty="0"/>
              <a:t>距离。</a:t>
            </a:r>
            <a:endParaRPr lang="en-US" altLang="zh-CN" dirty="0"/>
          </a:p>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例如：</a:t>
            </a:r>
          </a:p>
          <a:p>
            <a:pPr lvl="6">
              <a:lnSpc>
                <a:spcPct val="110000"/>
              </a:lnSpc>
            </a:pPr>
            <a:r>
              <a:rPr lang="zh-CN" altLang="zh-CN" dirty="0"/>
              <a:t>通过将点距离</a:t>
            </a:r>
            <a:r>
              <a:rPr lang="en-US" altLang="zh-CN" dirty="0"/>
              <a:t>z</a:t>
            </a:r>
            <a:r>
              <a:rPr lang="zh-CN" altLang="zh-CN" dirty="0"/>
              <a:t>（</a:t>
            </a:r>
            <a:r>
              <a:rPr lang="en-US" altLang="zh-CN" dirty="0"/>
              <a:t>dot distance z</a:t>
            </a:r>
            <a:r>
              <a:rPr lang="zh-CN" altLang="zh-CN" dirty="0"/>
              <a:t>）设置为</a:t>
            </a:r>
            <a:r>
              <a:rPr lang="en-US" altLang="zh-CN" dirty="0"/>
              <a:t>1.0</a:t>
            </a:r>
            <a:r>
              <a:rPr lang="zh-CN" altLang="zh-CN" dirty="0"/>
              <a:t>来标定。</a:t>
            </a:r>
          </a:p>
          <a:p>
            <a:pPr lvl="6">
              <a:lnSpc>
                <a:spcPct val="110000"/>
              </a:lnSpc>
            </a:pPr>
            <a:r>
              <a:rPr lang="zh-CN" altLang="zh-CN" dirty="0"/>
              <a:t>测量已知高度为</a:t>
            </a:r>
            <a:r>
              <a:rPr lang="en-US" altLang="zh-CN" dirty="0"/>
              <a:t>10.0</a:t>
            </a:r>
            <a:r>
              <a:rPr lang="zh-CN" altLang="zh-CN" dirty="0"/>
              <a:t>毫米的物体。</a:t>
            </a:r>
          </a:p>
          <a:p>
            <a:pPr lvl="6">
              <a:lnSpc>
                <a:spcPct val="110000"/>
              </a:lnSpc>
            </a:pPr>
            <a:r>
              <a:rPr lang="zh-CN" altLang="zh-CN" dirty="0"/>
              <a:t>测量结果为</a:t>
            </a:r>
            <a:r>
              <a:rPr lang="en-US" altLang="zh-CN" dirty="0"/>
              <a:t>7.8</a:t>
            </a:r>
            <a:r>
              <a:rPr lang="zh-CN" altLang="zh-CN" dirty="0"/>
              <a:t>毫米。</a:t>
            </a:r>
          </a:p>
          <a:p>
            <a:pPr lvl="6">
              <a:lnSpc>
                <a:spcPct val="110000"/>
              </a:lnSpc>
            </a:pPr>
            <a:r>
              <a:rPr lang="zh-CN" altLang="zh-CN" dirty="0"/>
              <a:t>然后，</a:t>
            </a:r>
            <a:r>
              <a:rPr lang="en-US" altLang="zh-CN" dirty="0"/>
              <a:t>z</a:t>
            </a:r>
            <a:r>
              <a:rPr lang="zh-CN" altLang="zh-CN" dirty="0"/>
              <a:t>距离应（</a:t>
            </a:r>
            <a:r>
              <a:rPr lang="en-US" altLang="zh-CN" dirty="0"/>
              <a:t>dot distance z</a:t>
            </a:r>
            <a:r>
              <a:rPr lang="zh-CN" altLang="zh-CN" dirty="0"/>
              <a:t>）为</a:t>
            </a:r>
            <a:r>
              <a:rPr lang="en-US" altLang="zh-CN" dirty="0"/>
              <a:t>1.0*</a:t>
            </a:r>
            <a:r>
              <a:rPr lang="zh-CN" altLang="zh-CN" dirty="0"/>
              <a:t>（</a:t>
            </a:r>
            <a:r>
              <a:rPr lang="en-US" altLang="zh-CN" dirty="0"/>
              <a:t>10.0/7.8</a:t>
            </a:r>
            <a:r>
              <a:rPr lang="zh-CN" altLang="zh-CN" dirty="0"/>
              <a:t>）毫米。</a:t>
            </a:r>
          </a:p>
          <a:p>
            <a:pPr lvl="6">
              <a:lnSpc>
                <a:spcPct val="110000"/>
              </a:lnSpc>
            </a:pPr>
            <a:r>
              <a:rPr lang="zh-CN" altLang="zh-CN" dirty="0"/>
              <a:t>重复该步骤，但使用新的</a:t>
            </a:r>
            <a:r>
              <a:rPr lang="en-US" altLang="zh-CN" dirty="0"/>
              <a:t>dot distance z</a:t>
            </a:r>
            <a:r>
              <a:rPr lang="zh-CN" altLang="zh-CN" dirty="0"/>
              <a:t>，现在测量结果应该是正确的。</a:t>
            </a:r>
          </a:p>
          <a:p>
            <a:pPr lvl="6">
              <a:lnSpc>
                <a:spcPct val="110000"/>
              </a:lnSpc>
            </a:pPr>
            <a:endParaRPr lang="zh-CN" altLang="en-US" dirty="0"/>
          </a:p>
          <a:p>
            <a:pPr lvl="2">
              <a:lnSpc>
                <a:spcPct val="110000"/>
              </a:lnSpc>
            </a:pPr>
            <a:endParaRPr lang="en-US" altLang="zh-CN" dirty="0"/>
          </a:p>
          <a:p>
            <a:pPr lvl="2">
              <a:lnSpc>
                <a:spcPct val="110000"/>
              </a:lnSpc>
            </a:pPr>
            <a:endParaRPr lang="en-US" altLang="zh-CN" dirty="0"/>
          </a:p>
          <a:p>
            <a:pPr lvl="6">
              <a:lnSpc>
                <a:spcPct val="110000"/>
              </a:lnSpc>
            </a:pPr>
            <a:endParaRPr lang="zh-CN" altLang="en-US" dirty="0"/>
          </a:p>
          <a:p>
            <a:pPr lvl="2">
              <a:lnSpc>
                <a:spcPct val="110000"/>
              </a:lnSpc>
            </a:pPr>
            <a:endParaRPr lang="zh-CN" altLang="en-US"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点阵标定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sz="1800" dirty="0">
                <a:ea typeface="等线" panose="02010600030101010101" pitchFamily="2" charset="-122"/>
                <a:cs typeface="Times New Roman" panose="02020603050405020304" pitchFamily="18" charset="0"/>
              </a:rPr>
              <a:t>参数设置</a:t>
            </a:r>
            <a:endParaRPr lang="en-US" dirty="0"/>
          </a:p>
        </p:txBody>
      </p:sp>
      <p:pic>
        <p:nvPicPr>
          <p:cNvPr id="9" name="Picture 185">
            <a:extLst>
              <a:ext uri="{FF2B5EF4-FFF2-40B4-BE49-F238E27FC236}">
                <a16:creationId xmlns:a16="http://schemas.microsoft.com/office/drawing/2014/main" id="{23B8F71D-4D1F-48B8-823F-3625A8EE734F}"/>
              </a:ext>
            </a:extLst>
          </p:cNvPr>
          <p:cNvPicPr/>
          <p:nvPr/>
        </p:nvPicPr>
        <p:blipFill>
          <a:blip r:embed="rId2">
            <a:extLst>
              <a:ext uri="{28A0092B-C50C-407E-A947-70E740481C1C}">
                <a14:useLocalDpi xmlns:a14="http://schemas.microsoft.com/office/drawing/2010/main" val="0"/>
              </a:ext>
            </a:extLst>
          </a:blip>
          <a:srcRect/>
          <a:stretch>
            <a:fillRect/>
          </a:stretch>
        </p:blipFill>
        <p:spPr>
          <a:xfrm>
            <a:off x="7032104" y="1616771"/>
            <a:ext cx="4797425" cy="1311275"/>
          </a:xfrm>
          <a:prstGeom prst="rect">
            <a:avLst/>
          </a:prstGeom>
          <a:noFill/>
        </p:spPr>
      </p:pic>
      <p:pic>
        <p:nvPicPr>
          <p:cNvPr id="10" name="图片 9">
            <a:extLst>
              <a:ext uri="{FF2B5EF4-FFF2-40B4-BE49-F238E27FC236}">
                <a16:creationId xmlns:a16="http://schemas.microsoft.com/office/drawing/2014/main" id="{5F1E2B5C-0ED9-40E0-B505-5F72655708E9}"/>
              </a:ext>
            </a:extLst>
          </p:cNvPr>
          <p:cNvPicPr/>
          <p:nvPr/>
        </p:nvPicPr>
        <p:blipFill>
          <a:blip r:embed="rId3"/>
          <a:stretch>
            <a:fillRect/>
          </a:stretch>
        </p:blipFill>
        <p:spPr>
          <a:xfrm>
            <a:off x="7307992" y="3140968"/>
            <a:ext cx="3581400" cy="2819400"/>
          </a:xfrm>
          <a:prstGeom prst="rect">
            <a:avLst/>
          </a:prstGeom>
        </p:spPr>
      </p:pic>
    </p:spTree>
    <p:extLst>
      <p:ext uri="{BB962C8B-B14F-4D97-AF65-F5344CB8AC3E}">
        <p14:creationId xmlns:p14="http://schemas.microsoft.com/office/powerpoint/2010/main" val="362765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52</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7" y="1158081"/>
            <a:ext cx="5148139" cy="5226845"/>
          </a:xfrm>
        </p:spPr>
        <p:txBody>
          <a:bodyPr>
            <a:normAutofit/>
          </a:bodyPr>
          <a:lstStyle/>
          <a:p>
            <a:pPr marL="0" lvl="2" indent="0">
              <a:lnSpc>
                <a:spcPct val="110000"/>
              </a:lnSpc>
              <a:buNone/>
            </a:pPr>
            <a:r>
              <a:rPr lang="en-US" altLang="zh-CN" b="1" dirty="0"/>
              <a:t>2/3 </a:t>
            </a:r>
            <a:r>
              <a:rPr lang="zh-CN" altLang="en-US" b="1" dirty="0"/>
              <a:t>标定目标检测</a:t>
            </a:r>
            <a:endParaRPr lang="en-US" altLang="zh-CN" b="1" dirty="0"/>
          </a:p>
          <a:p>
            <a:pPr lvl="2">
              <a:lnSpc>
                <a:spcPct val="110000"/>
              </a:lnSpc>
            </a:pPr>
            <a:r>
              <a:rPr lang="zh-CN" altLang="zh-CN" dirty="0"/>
              <a:t>在确定点的二维位置时，自适应阈值算法用于反射图像的分割。然后，使用最小面积（</a:t>
            </a:r>
            <a:r>
              <a:rPr lang="en-US" altLang="zh-CN" dirty="0"/>
              <a:t>Min Area</a:t>
            </a:r>
            <a:r>
              <a:rPr lang="zh-CN" altLang="zh-CN" dirty="0"/>
              <a:t>）和最大面积（</a:t>
            </a:r>
            <a:r>
              <a:rPr lang="en-US" altLang="zh-CN" dirty="0"/>
              <a:t>Max Area</a:t>
            </a:r>
            <a:r>
              <a:rPr lang="zh-CN" altLang="zh-CN" dirty="0"/>
              <a:t>）参数来检测点，参数以像素为单位。</a:t>
            </a:r>
            <a:endParaRPr lang="en-US" altLang="zh-CN" dirty="0"/>
          </a:p>
          <a:p>
            <a:pPr lvl="2">
              <a:lnSpc>
                <a:spcPct val="110000"/>
              </a:lnSpc>
            </a:pPr>
            <a:endParaRPr lang="en-US" altLang="zh-CN" dirty="0"/>
          </a:p>
          <a:p>
            <a:pPr lvl="2">
              <a:lnSpc>
                <a:spcPct val="110000"/>
              </a:lnSpc>
            </a:pPr>
            <a:endParaRPr lang="en-US" altLang="zh-CN" dirty="0"/>
          </a:p>
          <a:p>
            <a:pPr lvl="2">
              <a:lnSpc>
                <a:spcPct val="110000"/>
              </a:lnSpc>
            </a:pPr>
            <a:endParaRPr lang="en-US" altLang="zh-CN" dirty="0"/>
          </a:p>
          <a:p>
            <a:pPr lvl="2">
              <a:lnSpc>
                <a:spcPct val="110000"/>
              </a:lnSpc>
            </a:pPr>
            <a:endParaRPr lang="zh-CN" altLang="zh-CN" dirty="0"/>
          </a:p>
          <a:p>
            <a:pPr lvl="2">
              <a:lnSpc>
                <a:spcPct val="110000"/>
              </a:lnSpc>
            </a:pPr>
            <a:r>
              <a:rPr lang="zh-CN" altLang="zh-CN" dirty="0"/>
              <a:t>在进行标定时，还可以使用感兴趣区域来忽略标定图像的一部分。该参数可以在</a:t>
            </a:r>
            <a:r>
              <a:rPr lang="en-US" altLang="zh-CN" dirty="0"/>
              <a:t>Region of Interest</a:t>
            </a:r>
            <a:r>
              <a:rPr lang="zh-CN" altLang="zh-CN" dirty="0"/>
              <a:t>参数内设置。或者通过拖动图像的边缘来改变大小。</a:t>
            </a:r>
            <a:endParaRPr lang="zh-CN" altLang="en-US" dirty="0"/>
          </a:p>
          <a:p>
            <a:pPr lvl="2">
              <a:lnSpc>
                <a:spcPct val="110000"/>
              </a:lnSpc>
            </a:pPr>
            <a:endParaRPr lang="en-US" altLang="zh-CN" dirty="0"/>
          </a:p>
          <a:p>
            <a:pPr lvl="2">
              <a:lnSpc>
                <a:spcPct val="110000"/>
              </a:lnSpc>
            </a:pPr>
            <a:endParaRPr lang="en-US" altLang="zh-CN" dirty="0"/>
          </a:p>
          <a:p>
            <a:pPr lvl="6">
              <a:lnSpc>
                <a:spcPct val="110000"/>
              </a:lnSpc>
            </a:pPr>
            <a:endParaRPr lang="zh-CN" altLang="en-US" dirty="0"/>
          </a:p>
          <a:p>
            <a:pPr lvl="2">
              <a:lnSpc>
                <a:spcPct val="110000"/>
              </a:lnSpc>
            </a:pPr>
            <a:endParaRPr lang="zh-CN" altLang="en-US"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点阵标定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sz="1800" dirty="0">
                <a:ea typeface="等线" panose="02010600030101010101" pitchFamily="2" charset="-122"/>
                <a:cs typeface="Times New Roman" panose="02020603050405020304" pitchFamily="18" charset="0"/>
              </a:rPr>
              <a:t>参数设置</a:t>
            </a:r>
            <a:endParaRPr lang="en-US" dirty="0"/>
          </a:p>
        </p:txBody>
      </p:sp>
      <p:pic>
        <p:nvPicPr>
          <p:cNvPr id="11" name="图片 10">
            <a:extLst>
              <a:ext uri="{FF2B5EF4-FFF2-40B4-BE49-F238E27FC236}">
                <a16:creationId xmlns:a16="http://schemas.microsoft.com/office/drawing/2014/main" id="{C67765C8-5AA9-47BF-BCEB-6D128A9142F2}"/>
              </a:ext>
            </a:extLst>
          </p:cNvPr>
          <p:cNvPicPr/>
          <p:nvPr/>
        </p:nvPicPr>
        <p:blipFill>
          <a:blip r:embed="rId2"/>
          <a:stretch>
            <a:fillRect/>
          </a:stretch>
        </p:blipFill>
        <p:spPr>
          <a:xfrm>
            <a:off x="6168008" y="1055689"/>
            <a:ext cx="4572636" cy="2305049"/>
          </a:xfrm>
          <a:prstGeom prst="rect">
            <a:avLst/>
          </a:prstGeom>
        </p:spPr>
      </p:pic>
      <p:pic>
        <p:nvPicPr>
          <p:cNvPr id="12" name="Picture 190">
            <a:extLst>
              <a:ext uri="{FF2B5EF4-FFF2-40B4-BE49-F238E27FC236}">
                <a16:creationId xmlns:a16="http://schemas.microsoft.com/office/drawing/2014/main" id="{46F348EE-2AF5-49B3-8DCB-D74CE4DB3CE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6141478" y="3861048"/>
            <a:ext cx="4561311" cy="2470185"/>
          </a:xfrm>
          <a:prstGeom prst="rect">
            <a:avLst/>
          </a:prstGeom>
          <a:noFill/>
        </p:spPr>
      </p:pic>
    </p:spTree>
    <p:extLst>
      <p:ext uri="{BB962C8B-B14F-4D97-AF65-F5344CB8AC3E}">
        <p14:creationId xmlns:p14="http://schemas.microsoft.com/office/powerpoint/2010/main" val="376528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53</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7" y="1158081"/>
            <a:ext cx="3419947" cy="5226845"/>
          </a:xfrm>
        </p:spPr>
        <p:txBody>
          <a:bodyPr>
            <a:normAutofit/>
          </a:bodyPr>
          <a:lstStyle/>
          <a:p>
            <a:pPr marL="0" lvl="2" indent="0">
              <a:lnSpc>
                <a:spcPct val="110000"/>
              </a:lnSpc>
              <a:buNone/>
            </a:pPr>
            <a:r>
              <a:rPr lang="en-US" altLang="zh-CN" b="1" dirty="0"/>
              <a:t>3/3-1 </a:t>
            </a:r>
            <a:r>
              <a:rPr lang="zh-CN" altLang="en-US" b="1" dirty="0"/>
              <a:t>其他参数</a:t>
            </a:r>
            <a:endParaRPr lang="en-US" altLang="zh-CN" b="1" dirty="0"/>
          </a:p>
          <a:p>
            <a:pPr lvl="2">
              <a:lnSpc>
                <a:spcPct val="110000"/>
              </a:lnSpc>
            </a:pPr>
            <a:endParaRPr lang="en-US" altLang="zh-CN" dirty="0"/>
          </a:p>
          <a:p>
            <a:pPr lvl="2">
              <a:lnSpc>
                <a:spcPct val="110000"/>
              </a:lnSpc>
            </a:pPr>
            <a:endParaRPr lang="en-US" altLang="zh-CN" dirty="0"/>
          </a:p>
          <a:p>
            <a:pPr lvl="6">
              <a:lnSpc>
                <a:spcPct val="110000"/>
              </a:lnSpc>
            </a:pPr>
            <a:endParaRPr lang="zh-CN" altLang="en-US" dirty="0"/>
          </a:p>
          <a:p>
            <a:pPr lvl="2">
              <a:lnSpc>
                <a:spcPct val="110000"/>
              </a:lnSpc>
            </a:pPr>
            <a:endParaRPr lang="zh-CN" altLang="en-US"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点阵标定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sz="1800" dirty="0">
                <a:ea typeface="等线" panose="02010600030101010101" pitchFamily="2" charset="-122"/>
                <a:cs typeface="Times New Roman" panose="02020603050405020304" pitchFamily="18" charset="0"/>
              </a:rPr>
              <a:t>参数设置</a:t>
            </a:r>
            <a:endParaRPr lang="en-US" dirty="0"/>
          </a:p>
        </p:txBody>
      </p:sp>
      <p:pic>
        <p:nvPicPr>
          <p:cNvPr id="9" name="图片 8">
            <a:extLst>
              <a:ext uri="{FF2B5EF4-FFF2-40B4-BE49-F238E27FC236}">
                <a16:creationId xmlns:a16="http://schemas.microsoft.com/office/drawing/2014/main" id="{3E55A2D7-5710-4A97-9624-1CECDA4F759C}"/>
              </a:ext>
            </a:extLst>
          </p:cNvPr>
          <p:cNvPicPr/>
          <p:nvPr/>
        </p:nvPicPr>
        <p:blipFill>
          <a:blip r:embed="rId2"/>
          <a:stretch>
            <a:fillRect/>
          </a:stretch>
        </p:blipFill>
        <p:spPr>
          <a:xfrm>
            <a:off x="815269" y="2310142"/>
            <a:ext cx="4664710" cy="945314"/>
          </a:xfrm>
          <a:prstGeom prst="rect">
            <a:avLst/>
          </a:prstGeom>
        </p:spPr>
      </p:pic>
      <p:graphicFrame>
        <p:nvGraphicFramePr>
          <p:cNvPr id="2" name="表格 1">
            <a:extLst>
              <a:ext uri="{FF2B5EF4-FFF2-40B4-BE49-F238E27FC236}">
                <a16:creationId xmlns:a16="http://schemas.microsoft.com/office/drawing/2014/main" id="{EBD357FA-37F9-41D9-B7E2-D57F00F96E60}"/>
              </a:ext>
            </a:extLst>
          </p:cNvPr>
          <p:cNvGraphicFramePr>
            <a:graphicFrameLocks noGrp="1"/>
          </p:cNvGraphicFramePr>
          <p:nvPr>
            <p:extLst>
              <p:ext uri="{D42A27DB-BD31-4B8C-83A1-F6EECF244321}">
                <p14:modId xmlns:p14="http://schemas.microsoft.com/office/powerpoint/2010/main" val="4241324626"/>
              </p:ext>
            </p:extLst>
          </p:nvPr>
        </p:nvGraphicFramePr>
        <p:xfrm>
          <a:off x="815269" y="1572490"/>
          <a:ext cx="4664710" cy="640080"/>
        </p:xfrm>
        <a:graphic>
          <a:graphicData uri="http://schemas.openxmlformats.org/drawingml/2006/table">
            <a:tbl>
              <a:tblPr firstRow="1" firstCol="1" bandRow="1">
                <a:tableStyleId>{21E4AEA4-8DFA-4A89-87EB-49C32662AFE0}</a:tableStyleId>
              </a:tblPr>
              <a:tblGrid>
                <a:gridCol w="1588770">
                  <a:extLst>
                    <a:ext uri="{9D8B030D-6E8A-4147-A177-3AD203B41FA5}">
                      <a16:colId xmlns:a16="http://schemas.microsoft.com/office/drawing/2014/main" val="1888496939"/>
                    </a:ext>
                  </a:extLst>
                </a:gridCol>
                <a:gridCol w="3075940">
                  <a:extLst>
                    <a:ext uri="{9D8B030D-6E8A-4147-A177-3AD203B41FA5}">
                      <a16:colId xmlns:a16="http://schemas.microsoft.com/office/drawing/2014/main" val="1038408482"/>
                    </a:ext>
                  </a:extLst>
                </a:gridCol>
              </a:tblGrid>
              <a:tr h="0">
                <a:tc>
                  <a:txBody>
                    <a:bodyPr/>
                    <a:lstStyle/>
                    <a:p>
                      <a:pPr algn="just"/>
                      <a:r>
                        <a:rPr lang="zh-CN" sz="1050" kern="0">
                          <a:effectLst/>
                        </a:rPr>
                        <a:t>参数名称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解释</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99643511"/>
                  </a:ext>
                </a:extLst>
              </a:tr>
              <a:tr h="0">
                <a:tc>
                  <a:txBody>
                    <a:bodyPr/>
                    <a:lstStyle/>
                    <a:p>
                      <a:pPr algn="just"/>
                      <a:r>
                        <a:rPr lang="en-US" sz="1050" kern="0">
                          <a:effectLst/>
                        </a:rPr>
                        <a:t>Blur size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050" kern="100">
                          <a:effectLst/>
                        </a:rPr>
                        <a:t>Blur</a:t>
                      </a:r>
                      <a:r>
                        <a:rPr lang="zh-CN" sz="1050" kern="100">
                          <a:effectLst/>
                        </a:rPr>
                        <a:t>滤波器参数大小，必须是奇数，如</a:t>
                      </a:r>
                      <a:r>
                        <a:rPr lang="en-US" sz="1050" kern="100">
                          <a:effectLst/>
                        </a:rPr>
                        <a:t>1,</a:t>
                      </a:r>
                      <a:r>
                        <a:rPr lang="zh-CN" sz="1050" kern="100">
                          <a:effectLst/>
                        </a:rPr>
                        <a:t>、</a:t>
                      </a:r>
                      <a:r>
                        <a:rPr lang="en-US" sz="1050" kern="100">
                          <a:effectLst/>
                        </a:rPr>
                        <a:t>3</a:t>
                      </a:r>
                      <a:r>
                        <a:rPr lang="zh-CN" sz="1050" kern="100">
                          <a:effectLst/>
                        </a:rPr>
                        <a:t>、</a:t>
                      </a:r>
                      <a:r>
                        <a:rPr lang="en-US" sz="1050" kern="100">
                          <a:effectLst/>
                        </a:rPr>
                        <a:t>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28881680"/>
                  </a:ext>
                </a:extLst>
              </a:tr>
              <a:tr h="0">
                <a:tc>
                  <a:txBody>
                    <a:bodyPr/>
                    <a:lstStyle/>
                    <a:p>
                      <a:pPr algn="l"/>
                      <a:r>
                        <a:rPr lang="en-US" sz="1050" kern="0">
                          <a:effectLst/>
                        </a:rPr>
                        <a:t>Invert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a:effectLst/>
                        </a:rPr>
                        <a:t>黑白反转，比如黑底白点情况下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22876514"/>
                  </a:ext>
                </a:extLst>
              </a:tr>
              <a:tr h="0">
                <a:tc>
                  <a:txBody>
                    <a:bodyPr/>
                    <a:lstStyle/>
                    <a:p>
                      <a:pPr algn="l"/>
                      <a:r>
                        <a:rPr lang="en-US" sz="1050" kern="0">
                          <a:effectLst/>
                        </a:rPr>
                        <a:t>Dilate size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dirty="0">
                          <a:effectLst/>
                        </a:rPr>
                        <a:t>膨胀和腐蚀参数</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014574"/>
                  </a:ext>
                </a:extLst>
              </a:tr>
            </a:tbl>
          </a:graphicData>
        </a:graphic>
      </p:graphicFrame>
      <p:pic>
        <p:nvPicPr>
          <p:cNvPr id="13" name="图片 12">
            <a:extLst>
              <a:ext uri="{FF2B5EF4-FFF2-40B4-BE49-F238E27FC236}">
                <a16:creationId xmlns:a16="http://schemas.microsoft.com/office/drawing/2014/main" id="{2CBAD23D-E52C-4A8C-AE4D-89574A7BB5B5}"/>
              </a:ext>
            </a:extLst>
          </p:cNvPr>
          <p:cNvPicPr/>
          <p:nvPr/>
        </p:nvPicPr>
        <p:blipFill>
          <a:blip r:embed="rId3"/>
          <a:stretch>
            <a:fillRect/>
          </a:stretch>
        </p:blipFill>
        <p:spPr>
          <a:xfrm>
            <a:off x="5879976" y="3304320"/>
            <a:ext cx="4679950" cy="1756779"/>
          </a:xfrm>
          <a:prstGeom prst="rect">
            <a:avLst/>
          </a:prstGeom>
        </p:spPr>
      </p:pic>
      <p:graphicFrame>
        <p:nvGraphicFramePr>
          <p:cNvPr id="5" name="表格 4">
            <a:extLst>
              <a:ext uri="{FF2B5EF4-FFF2-40B4-BE49-F238E27FC236}">
                <a16:creationId xmlns:a16="http://schemas.microsoft.com/office/drawing/2014/main" id="{A5248719-9800-4EA0-9C8D-5E28C5FBBBA2}"/>
              </a:ext>
            </a:extLst>
          </p:cNvPr>
          <p:cNvGraphicFramePr>
            <a:graphicFrameLocks noGrp="1"/>
          </p:cNvGraphicFramePr>
          <p:nvPr>
            <p:extLst>
              <p:ext uri="{D42A27DB-BD31-4B8C-83A1-F6EECF244321}">
                <p14:modId xmlns:p14="http://schemas.microsoft.com/office/powerpoint/2010/main" val="3798029560"/>
              </p:ext>
            </p:extLst>
          </p:nvPr>
        </p:nvGraphicFramePr>
        <p:xfrm>
          <a:off x="5879976" y="1572490"/>
          <a:ext cx="4679950" cy="1600200"/>
        </p:xfrm>
        <a:graphic>
          <a:graphicData uri="http://schemas.openxmlformats.org/drawingml/2006/table">
            <a:tbl>
              <a:tblPr firstRow="1" firstCol="1" bandRow="1">
                <a:tableStyleId>{21E4AEA4-8DFA-4A89-87EB-49C32662AFE0}</a:tableStyleId>
              </a:tblPr>
              <a:tblGrid>
                <a:gridCol w="1581785">
                  <a:extLst>
                    <a:ext uri="{9D8B030D-6E8A-4147-A177-3AD203B41FA5}">
                      <a16:colId xmlns:a16="http://schemas.microsoft.com/office/drawing/2014/main" val="1184863244"/>
                    </a:ext>
                  </a:extLst>
                </a:gridCol>
                <a:gridCol w="3098165">
                  <a:extLst>
                    <a:ext uri="{9D8B030D-6E8A-4147-A177-3AD203B41FA5}">
                      <a16:colId xmlns:a16="http://schemas.microsoft.com/office/drawing/2014/main" val="1748380443"/>
                    </a:ext>
                  </a:extLst>
                </a:gridCol>
              </a:tblGrid>
              <a:tr h="0">
                <a:tc>
                  <a:txBody>
                    <a:bodyPr/>
                    <a:lstStyle/>
                    <a:p>
                      <a:pPr algn="just"/>
                      <a:r>
                        <a:rPr lang="zh-CN" sz="1050" kern="0">
                          <a:effectLst/>
                        </a:rPr>
                        <a:t>参数名称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解释</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79682043"/>
                  </a:ext>
                </a:extLst>
              </a:tr>
              <a:tr h="0">
                <a:tc>
                  <a:txBody>
                    <a:bodyPr/>
                    <a:lstStyle/>
                    <a:p>
                      <a:pPr algn="just"/>
                      <a:r>
                        <a:rPr lang="en-US" sz="1050" kern="0">
                          <a:effectLst/>
                        </a:rPr>
                        <a:t>Min Area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a:effectLst/>
                        </a:rPr>
                        <a:t>提取黑圆点的最小面积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4199626"/>
                  </a:ext>
                </a:extLst>
              </a:tr>
              <a:tr h="0">
                <a:tc>
                  <a:txBody>
                    <a:bodyPr/>
                    <a:lstStyle/>
                    <a:p>
                      <a:pPr algn="l"/>
                      <a:r>
                        <a:rPr lang="en-US" sz="1050" kern="0">
                          <a:effectLst/>
                        </a:rPr>
                        <a:t>Max Area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a:effectLst/>
                        </a:rPr>
                        <a:t>提取黑圆点的最大面积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3554433"/>
                  </a:ext>
                </a:extLst>
              </a:tr>
              <a:tr h="0">
                <a:tc>
                  <a:txBody>
                    <a:bodyPr/>
                    <a:lstStyle/>
                    <a:p>
                      <a:pPr algn="l"/>
                      <a:r>
                        <a:rPr lang="en-US" sz="1050" kern="0">
                          <a:effectLst/>
                        </a:rPr>
                        <a:t>Min Threshold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a:effectLst/>
                        </a:rPr>
                        <a:t>提取黑圆点的最小阈值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02699518"/>
                  </a:ext>
                </a:extLst>
              </a:tr>
              <a:tr h="0">
                <a:tc>
                  <a:txBody>
                    <a:bodyPr/>
                    <a:lstStyle/>
                    <a:p>
                      <a:pPr algn="l"/>
                      <a:r>
                        <a:rPr lang="en-US" sz="1050" kern="0">
                          <a:effectLst/>
                        </a:rPr>
                        <a:t>Max Threshold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a:effectLst/>
                        </a:rPr>
                        <a:t>提取黑圆点的最大阈值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43066185"/>
                  </a:ext>
                </a:extLst>
              </a:tr>
              <a:tr h="0">
                <a:tc>
                  <a:txBody>
                    <a:bodyPr/>
                    <a:lstStyle/>
                    <a:p>
                      <a:pPr algn="l"/>
                      <a:r>
                        <a:rPr lang="en-US" sz="1050" kern="0">
                          <a:effectLst/>
                        </a:rPr>
                        <a:t>Window Size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a:effectLst/>
                        </a:rPr>
                        <a:t>动态阈值的窗口大小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63190780"/>
                  </a:ext>
                </a:extLst>
              </a:tr>
              <a:tr h="0">
                <a:tc>
                  <a:txBody>
                    <a:bodyPr/>
                    <a:lstStyle/>
                    <a:p>
                      <a:pPr algn="l"/>
                      <a:r>
                        <a:rPr lang="en-US" sz="1050" kern="0">
                          <a:effectLst/>
                        </a:rPr>
                        <a:t>Threshold Method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a:effectLst/>
                        </a:rPr>
                        <a:t>阈值算法，有</a:t>
                      </a:r>
                      <a:r>
                        <a:rPr lang="en-US" sz="1050" kern="100">
                          <a:effectLst/>
                        </a:rPr>
                        <a:t>Dynamic</a:t>
                      </a:r>
                      <a:r>
                        <a:rPr lang="zh-CN" sz="1050" kern="100">
                          <a:effectLst/>
                        </a:rPr>
                        <a:t>和</a:t>
                      </a:r>
                      <a:r>
                        <a:rPr lang="en-US" sz="1050" kern="100">
                          <a:effectLst/>
                        </a:rPr>
                        <a:t>Global</a:t>
                      </a:r>
                      <a:r>
                        <a:rPr lang="zh-CN" sz="1050" kern="100">
                          <a:effectLst/>
                        </a:rPr>
                        <a:t>两种，一般选用</a:t>
                      </a:r>
                      <a:r>
                        <a:rPr lang="en-US" sz="1050" kern="100">
                          <a:effectLst/>
                        </a:rPr>
                        <a:t>Dynamic</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4292788"/>
                  </a:ext>
                </a:extLst>
              </a:tr>
              <a:tr h="0">
                <a:tc>
                  <a:txBody>
                    <a:bodyPr/>
                    <a:lstStyle/>
                    <a:p>
                      <a:pPr algn="l"/>
                      <a:r>
                        <a:rPr lang="en-US" sz="1050" kern="0">
                          <a:effectLst/>
                        </a:rPr>
                        <a:t>Input Component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dirty="0">
                          <a:effectLst/>
                        </a:rPr>
                        <a:t>有</a:t>
                      </a:r>
                      <a:r>
                        <a:rPr lang="en-US" sz="1050" kern="100" dirty="0">
                          <a:effectLst/>
                        </a:rPr>
                        <a:t>Reflectance</a:t>
                      </a:r>
                      <a:r>
                        <a:rPr lang="zh-CN" sz="1050" kern="100" dirty="0">
                          <a:effectLst/>
                        </a:rPr>
                        <a:t>和</a:t>
                      </a:r>
                      <a:r>
                        <a:rPr lang="en-US" sz="1050" kern="100" dirty="0">
                          <a:effectLst/>
                        </a:rPr>
                        <a:t>Range</a:t>
                      </a:r>
                      <a:r>
                        <a:rPr lang="zh-CN" sz="1050" kern="100" dirty="0">
                          <a:effectLst/>
                        </a:rPr>
                        <a:t>选择，一般选择</a:t>
                      </a:r>
                      <a:r>
                        <a:rPr lang="en-US" sz="1050" kern="100" dirty="0">
                          <a:effectLst/>
                        </a:rPr>
                        <a:t>Reflectance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2244583"/>
                  </a:ext>
                </a:extLst>
              </a:tr>
            </a:tbl>
          </a:graphicData>
        </a:graphic>
      </p:graphicFrame>
      <p:pic>
        <p:nvPicPr>
          <p:cNvPr id="14" name="图片 13">
            <a:extLst>
              <a:ext uri="{FF2B5EF4-FFF2-40B4-BE49-F238E27FC236}">
                <a16:creationId xmlns:a16="http://schemas.microsoft.com/office/drawing/2014/main" id="{0A3362F8-CECD-4E1E-A788-0CE10B9AE4B2}"/>
              </a:ext>
            </a:extLst>
          </p:cNvPr>
          <p:cNvPicPr/>
          <p:nvPr/>
        </p:nvPicPr>
        <p:blipFill>
          <a:blip r:embed="rId4"/>
          <a:stretch>
            <a:fillRect/>
          </a:stretch>
        </p:blipFill>
        <p:spPr>
          <a:xfrm>
            <a:off x="802651" y="4662440"/>
            <a:ext cx="4691933" cy="1673267"/>
          </a:xfrm>
          <a:prstGeom prst="rect">
            <a:avLst/>
          </a:prstGeom>
        </p:spPr>
      </p:pic>
      <p:graphicFrame>
        <p:nvGraphicFramePr>
          <p:cNvPr id="10" name="表格 9">
            <a:extLst>
              <a:ext uri="{FF2B5EF4-FFF2-40B4-BE49-F238E27FC236}">
                <a16:creationId xmlns:a16="http://schemas.microsoft.com/office/drawing/2014/main" id="{B94393F3-0E6E-4C98-BBEF-6507FC5BE4D6}"/>
              </a:ext>
            </a:extLst>
          </p:cNvPr>
          <p:cNvGraphicFramePr>
            <a:graphicFrameLocks noGrp="1"/>
          </p:cNvGraphicFramePr>
          <p:nvPr>
            <p:extLst>
              <p:ext uri="{D42A27DB-BD31-4B8C-83A1-F6EECF244321}">
                <p14:modId xmlns:p14="http://schemas.microsoft.com/office/powerpoint/2010/main" val="1526902097"/>
              </p:ext>
            </p:extLst>
          </p:nvPr>
        </p:nvGraphicFramePr>
        <p:xfrm>
          <a:off x="815269" y="3954099"/>
          <a:ext cx="4679315" cy="640080"/>
        </p:xfrm>
        <a:graphic>
          <a:graphicData uri="http://schemas.openxmlformats.org/drawingml/2006/table">
            <a:tbl>
              <a:tblPr firstRow="1" firstCol="1" bandRow="1">
                <a:tableStyleId>{21E4AEA4-8DFA-4A89-87EB-49C32662AFE0}</a:tableStyleId>
              </a:tblPr>
              <a:tblGrid>
                <a:gridCol w="1594485">
                  <a:extLst>
                    <a:ext uri="{9D8B030D-6E8A-4147-A177-3AD203B41FA5}">
                      <a16:colId xmlns:a16="http://schemas.microsoft.com/office/drawing/2014/main" val="2669577741"/>
                    </a:ext>
                  </a:extLst>
                </a:gridCol>
                <a:gridCol w="3084830">
                  <a:extLst>
                    <a:ext uri="{9D8B030D-6E8A-4147-A177-3AD203B41FA5}">
                      <a16:colId xmlns:a16="http://schemas.microsoft.com/office/drawing/2014/main" val="2902121655"/>
                    </a:ext>
                  </a:extLst>
                </a:gridCol>
              </a:tblGrid>
              <a:tr h="0">
                <a:tc>
                  <a:txBody>
                    <a:bodyPr/>
                    <a:lstStyle/>
                    <a:p>
                      <a:pPr algn="just"/>
                      <a:r>
                        <a:rPr lang="zh-CN" sz="1050" kern="0">
                          <a:effectLst/>
                        </a:rPr>
                        <a:t>参数名称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解释</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72728246"/>
                  </a:ext>
                </a:extLst>
              </a:tr>
              <a:tr h="0">
                <a:tc>
                  <a:txBody>
                    <a:bodyPr/>
                    <a:lstStyle/>
                    <a:p>
                      <a:pPr algn="just"/>
                      <a:r>
                        <a:rPr lang="en-US" sz="1050" kern="0">
                          <a:effectLst/>
                        </a:rPr>
                        <a:t>Dot Origin XZ</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a:effectLst/>
                        </a:rPr>
                        <a:t>原点与左上顶端点或左下底端点的关系，取决于标定板的旋转方向和图像扫描的方向</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90510979"/>
                  </a:ext>
                </a:extLst>
              </a:tr>
              <a:tr h="0">
                <a:tc>
                  <a:txBody>
                    <a:bodyPr/>
                    <a:lstStyle/>
                    <a:p>
                      <a:pPr algn="l"/>
                      <a:r>
                        <a:rPr lang="en-US" sz="1050" kern="0">
                          <a:effectLst/>
                        </a:rPr>
                        <a:t>Dot Origin Index</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dirty="0">
                          <a:effectLst/>
                        </a:rPr>
                        <a:t>定义为原点的点的索引</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24381974"/>
                  </a:ext>
                </a:extLst>
              </a:tr>
            </a:tbl>
          </a:graphicData>
        </a:graphic>
      </p:graphicFrame>
    </p:spTree>
    <p:extLst>
      <p:ext uri="{BB962C8B-B14F-4D97-AF65-F5344CB8AC3E}">
        <p14:creationId xmlns:p14="http://schemas.microsoft.com/office/powerpoint/2010/main" val="236024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54</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7" y="1158081"/>
            <a:ext cx="3419947" cy="5226845"/>
          </a:xfrm>
        </p:spPr>
        <p:txBody>
          <a:bodyPr>
            <a:normAutofit/>
          </a:bodyPr>
          <a:lstStyle/>
          <a:p>
            <a:pPr marL="0" lvl="2" indent="0">
              <a:lnSpc>
                <a:spcPct val="110000"/>
              </a:lnSpc>
              <a:buNone/>
            </a:pPr>
            <a:r>
              <a:rPr lang="en-US" altLang="zh-CN" b="1" dirty="0"/>
              <a:t>3/3-2 </a:t>
            </a:r>
            <a:r>
              <a:rPr lang="zh-CN" altLang="en-US" b="1" dirty="0"/>
              <a:t>其他参数</a:t>
            </a:r>
            <a:endParaRPr lang="en-US" altLang="zh-CN" b="1" dirty="0"/>
          </a:p>
          <a:p>
            <a:pPr lvl="2">
              <a:lnSpc>
                <a:spcPct val="110000"/>
              </a:lnSpc>
            </a:pPr>
            <a:endParaRPr lang="en-US" altLang="zh-CN" dirty="0"/>
          </a:p>
          <a:p>
            <a:pPr lvl="2">
              <a:lnSpc>
                <a:spcPct val="110000"/>
              </a:lnSpc>
            </a:pPr>
            <a:endParaRPr lang="en-US" altLang="zh-CN" dirty="0"/>
          </a:p>
          <a:p>
            <a:pPr lvl="6">
              <a:lnSpc>
                <a:spcPct val="110000"/>
              </a:lnSpc>
            </a:pPr>
            <a:endParaRPr lang="zh-CN" altLang="en-US" dirty="0"/>
          </a:p>
          <a:p>
            <a:pPr lvl="2">
              <a:lnSpc>
                <a:spcPct val="110000"/>
              </a:lnSpc>
            </a:pPr>
            <a:endParaRPr lang="zh-CN" altLang="en-US"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点阵标定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sz="1800" dirty="0">
                <a:ea typeface="等线" panose="02010600030101010101" pitchFamily="2" charset="-122"/>
                <a:cs typeface="Times New Roman" panose="02020603050405020304" pitchFamily="18" charset="0"/>
              </a:rPr>
              <a:t>参数设置</a:t>
            </a:r>
            <a:endParaRPr lang="en-US" dirty="0"/>
          </a:p>
        </p:txBody>
      </p:sp>
      <p:pic>
        <p:nvPicPr>
          <p:cNvPr id="15" name="图片 14">
            <a:extLst>
              <a:ext uri="{FF2B5EF4-FFF2-40B4-BE49-F238E27FC236}">
                <a16:creationId xmlns:a16="http://schemas.microsoft.com/office/drawing/2014/main" id="{CD819F50-E741-4DD4-B754-C54BEAA5400A}"/>
              </a:ext>
            </a:extLst>
          </p:cNvPr>
          <p:cNvPicPr/>
          <p:nvPr/>
        </p:nvPicPr>
        <p:blipFill>
          <a:blip r:embed="rId2"/>
          <a:stretch>
            <a:fillRect/>
          </a:stretch>
        </p:blipFill>
        <p:spPr>
          <a:xfrm>
            <a:off x="1069188" y="3002885"/>
            <a:ext cx="4675896" cy="1506236"/>
          </a:xfrm>
          <a:prstGeom prst="rect">
            <a:avLst/>
          </a:prstGeom>
        </p:spPr>
      </p:pic>
      <p:graphicFrame>
        <p:nvGraphicFramePr>
          <p:cNvPr id="11" name="表格 10">
            <a:extLst>
              <a:ext uri="{FF2B5EF4-FFF2-40B4-BE49-F238E27FC236}">
                <a16:creationId xmlns:a16="http://schemas.microsoft.com/office/drawing/2014/main" id="{07CDC6AC-9191-45F6-A892-774C48F88BE2}"/>
              </a:ext>
            </a:extLst>
          </p:cNvPr>
          <p:cNvGraphicFramePr>
            <a:graphicFrameLocks noGrp="1"/>
          </p:cNvGraphicFramePr>
          <p:nvPr/>
        </p:nvGraphicFramePr>
        <p:xfrm>
          <a:off x="1069188" y="1705960"/>
          <a:ext cx="4675505" cy="1280160"/>
        </p:xfrm>
        <a:graphic>
          <a:graphicData uri="http://schemas.openxmlformats.org/drawingml/2006/table">
            <a:tbl>
              <a:tblPr firstRow="1" firstCol="1" bandRow="1">
                <a:tableStyleId>{21E4AEA4-8DFA-4A89-87EB-49C32662AFE0}</a:tableStyleId>
              </a:tblPr>
              <a:tblGrid>
                <a:gridCol w="1424940">
                  <a:extLst>
                    <a:ext uri="{9D8B030D-6E8A-4147-A177-3AD203B41FA5}">
                      <a16:colId xmlns:a16="http://schemas.microsoft.com/office/drawing/2014/main" val="3615207063"/>
                    </a:ext>
                  </a:extLst>
                </a:gridCol>
                <a:gridCol w="3250565">
                  <a:extLst>
                    <a:ext uri="{9D8B030D-6E8A-4147-A177-3AD203B41FA5}">
                      <a16:colId xmlns:a16="http://schemas.microsoft.com/office/drawing/2014/main" val="2375499056"/>
                    </a:ext>
                  </a:extLst>
                </a:gridCol>
              </a:tblGrid>
              <a:tr h="0">
                <a:tc>
                  <a:txBody>
                    <a:bodyPr/>
                    <a:lstStyle/>
                    <a:p>
                      <a:pPr algn="just"/>
                      <a:r>
                        <a:rPr lang="zh-CN" sz="1050" kern="0">
                          <a:effectLst/>
                        </a:rPr>
                        <a:t>参数名称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解释</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3001408"/>
                  </a:ext>
                </a:extLst>
              </a:tr>
              <a:tr h="0">
                <a:tc>
                  <a:txBody>
                    <a:bodyPr/>
                    <a:lstStyle/>
                    <a:p>
                      <a:pPr algn="just"/>
                      <a:r>
                        <a:rPr lang="en-US" sz="1050" kern="0">
                          <a:effectLst/>
                        </a:rPr>
                        <a:t>Outlier Threshold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a:effectLst/>
                        </a:rPr>
                        <a:t>用于拟合平面的亚像素级别阈值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27563078"/>
                  </a:ext>
                </a:extLst>
              </a:tr>
              <a:tr h="0">
                <a:tc>
                  <a:txBody>
                    <a:bodyPr/>
                    <a:lstStyle/>
                    <a:p>
                      <a:pPr algn="l"/>
                      <a:r>
                        <a:rPr lang="en-US" sz="1050" kern="0">
                          <a:effectLst/>
                        </a:rPr>
                        <a:t>Plane fit Mode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a:effectLst/>
                        </a:rPr>
                        <a:t>平面拟合模式，有</a:t>
                      </a:r>
                      <a:r>
                        <a:rPr lang="en-US" sz="1050" kern="100">
                          <a:effectLst/>
                        </a:rPr>
                        <a:t>Ransac</a:t>
                      </a:r>
                      <a:r>
                        <a:rPr lang="zh-CN" sz="1050" kern="100">
                          <a:effectLst/>
                        </a:rPr>
                        <a:t>和</a:t>
                      </a:r>
                      <a:r>
                        <a:rPr lang="en-US" sz="1050" kern="100">
                          <a:effectLst/>
                        </a:rPr>
                        <a:t>Least Square</a:t>
                      </a:r>
                      <a:r>
                        <a:rPr lang="zh-CN" sz="1050" kern="100">
                          <a:effectLst/>
                        </a:rPr>
                        <a:t>两种模式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68426454"/>
                  </a:ext>
                </a:extLst>
              </a:tr>
              <a:tr h="0">
                <a:tc>
                  <a:txBody>
                    <a:bodyPr/>
                    <a:lstStyle/>
                    <a:p>
                      <a:pPr algn="l"/>
                      <a:r>
                        <a:rPr lang="en-US" sz="1050" kern="0">
                          <a:effectLst/>
                        </a:rPr>
                        <a:t>Plane Fit Iterations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a:effectLst/>
                        </a:rPr>
                        <a:t>拟合平面迭代次数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45223162"/>
                  </a:ext>
                </a:extLst>
              </a:tr>
              <a:tr h="0">
                <a:tc>
                  <a:txBody>
                    <a:bodyPr/>
                    <a:lstStyle/>
                    <a:p>
                      <a:pPr algn="l"/>
                      <a:r>
                        <a:rPr lang="en-US" sz="1050" kern="0">
                          <a:effectLst/>
                        </a:rPr>
                        <a:t>Plane Size X</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a:effectLst/>
                        </a:rPr>
                        <a:t>平面的尺寸，取决于在</a:t>
                      </a:r>
                      <a:r>
                        <a:rPr lang="en-US" sz="1050" kern="100">
                          <a:effectLst/>
                        </a:rPr>
                        <a:t>X</a:t>
                      </a:r>
                      <a:r>
                        <a:rPr lang="zh-CN" sz="1050" kern="100">
                          <a:effectLst/>
                        </a:rPr>
                        <a:t>方向上的黑圆点的直径</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63592252"/>
                  </a:ext>
                </a:extLst>
              </a:tr>
              <a:tr h="0">
                <a:tc>
                  <a:txBody>
                    <a:bodyPr/>
                    <a:lstStyle/>
                    <a:p>
                      <a:pPr algn="l"/>
                      <a:r>
                        <a:rPr lang="en-US" sz="1050" kern="0">
                          <a:effectLst/>
                        </a:rPr>
                        <a:t>Plane Size 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a:effectLst/>
                        </a:rPr>
                        <a:t>平面的尺寸，取决于在</a:t>
                      </a:r>
                      <a:r>
                        <a:rPr lang="en-US" sz="1050" kern="100">
                          <a:effectLst/>
                        </a:rPr>
                        <a:t>Y</a:t>
                      </a:r>
                      <a:r>
                        <a:rPr lang="zh-CN" sz="1050" kern="100">
                          <a:effectLst/>
                        </a:rPr>
                        <a:t>方向上的黑圆点的直径</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10498273"/>
                  </a:ext>
                </a:extLst>
              </a:tr>
              <a:tr h="0">
                <a:tc>
                  <a:txBody>
                    <a:bodyPr/>
                    <a:lstStyle/>
                    <a:p>
                      <a:pPr algn="l"/>
                      <a:r>
                        <a:rPr lang="en-US" sz="1050" kern="0">
                          <a:effectLst/>
                        </a:rPr>
                        <a:t>Plane Fit Area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dirty="0">
                          <a:effectLst/>
                        </a:rPr>
                        <a:t>有</a:t>
                      </a:r>
                      <a:r>
                        <a:rPr lang="en-US" sz="1050" kern="100" dirty="0">
                          <a:effectLst/>
                        </a:rPr>
                        <a:t>Background Pixels</a:t>
                      </a:r>
                      <a:r>
                        <a:rPr lang="zh-CN" sz="1050" kern="100" dirty="0">
                          <a:effectLst/>
                        </a:rPr>
                        <a:t>、</a:t>
                      </a:r>
                      <a:r>
                        <a:rPr lang="en-US" sz="1050" kern="100" dirty="0">
                          <a:effectLst/>
                        </a:rPr>
                        <a:t>Dot Pixels</a:t>
                      </a:r>
                      <a:r>
                        <a:rPr lang="zh-CN" sz="1050" kern="100" dirty="0">
                          <a:effectLst/>
                        </a:rPr>
                        <a:t>和</a:t>
                      </a:r>
                      <a:r>
                        <a:rPr lang="en-US" sz="1050" kern="100" dirty="0">
                          <a:effectLst/>
                        </a:rPr>
                        <a:t>All Pixels</a:t>
                      </a:r>
                      <a:r>
                        <a:rPr lang="zh-CN" sz="1050" kern="100" dirty="0">
                          <a:effectLst/>
                        </a:rPr>
                        <a:t>三个选项</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57069699"/>
                  </a:ext>
                </a:extLst>
              </a:tr>
            </a:tbl>
          </a:graphicData>
        </a:graphic>
      </p:graphicFrame>
      <p:pic>
        <p:nvPicPr>
          <p:cNvPr id="16" name="图片 15">
            <a:extLst>
              <a:ext uri="{FF2B5EF4-FFF2-40B4-BE49-F238E27FC236}">
                <a16:creationId xmlns:a16="http://schemas.microsoft.com/office/drawing/2014/main" id="{B7F687D4-8226-478E-A9D3-FABC8CBD742D}"/>
              </a:ext>
            </a:extLst>
          </p:cNvPr>
          <p:cNvPicPr/>
          <p:nvPr/>
        </p:nvPicPr>
        <p:blipFill>
          <a:blip r:embed="rId3"/>
          <a:stretch>
            <a:fillRect/>
          </a:stretch>
        </p:blipFill>
        <p:spPr>
          <a:xfrm>
            <a:off x="6172213" y="2967591"/>
            <a:ext cx="4748323" cy="1541530"/>
          </a:xfrm>
          <a:prstGeom prst="rect">
            <a:avLst/>
          </a:prstGeom>
        </p:spPr>
      </p:pic>
      <p:graphicFrame>
        <p:nvGraphicFramePr>
          <p:cNvPr id="12" name="表格 11">
            <a:extLst>
              <a:ext uri="{FF2B5EF4-FFF2-40B4-BE49-F238E27FC236}">
                <a16:creationId xmlns:a16="http://schemas.microsoft.com/office/drawing/2014/main" id="{B4A7E3EA-88B9-4115-BD1D-BEB88048EFD7}"/>
              </a:ext>
            </a:extLst>
          </p:cNvPr>
          <p:cNvGraphicFramePr>
            <a:graphicFrameLocks noGrp="1"/>
          </p:cNvGraphicFramePr>
          <p:nvPr/>
        </p:nvGraphicFramePr>
        <p:xfrm>
          <a:off x="6172214" y="1705960"/>
          <a:ext cx="4671695" cy="1120140"/>
        </p:xfrm>
        <a:graphic>
          <a:graphicData uri="http://schemas.openxmlformats.org/drawingml/2006/table">
            <a:tbl>
              <a:tblPr firstRow="1" firstCol="1" bandRow="1">
                <a:tableStyleId>{21E4AEA4-8DFA-4A89-87EB-49C32662AFE0}</a:tableStyleId>
              </a:tblPr>
              <a:tblGrid>
                <a:gridCol w="1707515">
                  <a:extLst>
                    <a:ext uri="{9D8B030D-6E8A-4147-A177-3AD203B41FA5}">
                      <a16:colId xmlns:a16="http://schemas.microsoft.com/office/drawing/2014/main" val="4069553480"/>
                    </a:ext>
                  </a:extLst>
                </a:gridCol>
                <a:gridCol w="2964180">
                  <a:extLst>
                    <a:ext uri="{9D8B030D-6E8A-4147-A177-3AD203B41FA5}">
                      <a16:colId xmlns:a16="http://schemas.microsoft.com/office/drawing/2014/main" val="1145887571"/>
                    </a:ext>
                  </a:extLst>
                </a:gridCol>
              </a:tblGrid>
              <a:tr h="0">
                <a:tc>
                  <a:txBody>
                    <a:bodyPr/>
                    <a:lstStyle/>
                    <a:p>
                      <a:pPr algn="just"/>
                      <a:r>
                        <a:rPr lang="zh-CN" sz="1050" kern="0">
                          <a:effectLst/>
                        </a:rPr>
                        <a:t>参数名称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解释</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77616685"/>
                  </a:ext>
                </a:extLst>
              </a:tr>
              <a:tr h="0">
                <a:tc>
                  <a:txBody>
                    <a:bodyPr/>
                    <a:lstStyle/>
                    <a:p>
                      <a:pPr algn="just"/>
                      <a:r>
                        <a:rPr lang="en-US" sz="1050" kern="0">
                          <a:effectLst/>
                        </a:rPr>
                        <a:t>Radial Optimization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a:effectLst/>
                        </a:rPr>
                        <a:t>径向畸变优化系数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37070947"/>
                  </a:ext>
                </a:extLst>
              </a:tr>
              <a:tr h="0">
                <a:tc>
                  <a:txBody>
                    <a:bodyPr/>
                    <a:lstStyle/>
                    <a:p>
                      <a:pPr algn="l"/>
                      <a:r>
                        <a:rPr lang="en-US" sz="1050" kern="0">
                          <a:effectLst/>
                        </a:rPr>
                        <a:t>Scheimpflug Lens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0">
                          <a:effectLst/>
                        </a:rPr>
                        <a:t>是否使用沙姆适配器，勾选则为使用了沙姆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1466530"/>
                  </a:ext>
                </a:extLst>
              </a:tr>
              <a:tr h="0">
                <a:tc>
                  <a:txBody>
                    <a:bodyPr/>
                    <a:lstStyle/>
                    <a:p>
                      <a:pPr algn="l"/>
                      <a:r>
                        <a:rPr lang="en-US" sz="1050" kern="0">
                          <a:effectLst/>
                        </a:rPr>
                        <a:t>Tangential Optimization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a:effectLst/>
                        </a:rPr>
                        <a:t>切向畸变系数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39337295"/>
                  </a:ext>
                </a:extLst>
              </a:tr>
              <a:tr h="0">
                <a:tc>
                  <a:txBody>
                    <a:bodyPr/>
                    <a:lstStyle/>
                    <a:p>
                      <a:pPr algn="l"/>
                      <a:r>
                        <a:rPr lang="en-US" sz="1050" kern="0">
                          <a:effectLst/>
                        </a:rPr>
                        <a:t>Laser Curve Compensation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dirty="0">
                          <a:effectLst/>
                        </a:rPr>
                        <a:t>是否启用激光线曲线补偿，一般不建议使用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68500235"/>
                  </a:ext>
                </a:extLst>
              </a:tr>
            </a:tbl>
          </a:graphicData>
        </a:graphic>
      </p:graphicFrame>
    </p:spTree>
    <p:extLst>
      <p:ext uri="{BB962C8B-B14F-4D97-AF65-F5344CB8AC3E}">
        <p14:creationId xmlns:p14="http://schemas.microsoft.com/office/powerpoint/2010/main" val="290469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55</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7" y="1158081"/>
            <a:ext cx="3419947" cy="5226845"/>
          </a:xfrm>
        </p:spPr>
        <p:txBody>
          <a:bodyPr>
            <a:normAutofit/>
          </a:bodyPr>
          <a:lstStyle/>
          <a:p>
            <a:pPr marL="0" lvl="2" indent="0">
              <a:lnSpc>
                <a:spcPct val="110000"/>
              </a:lnSpc>
              <a:buNone/>
            </a:pPr>
            <a:r>
              <a:rPr lang="en-US" altLang="zh-CN" b="1" dirty="0"/>
              <a:t>1/7 </a:t>
            </a:r>
            <a:r>
              <a:rPr lang="zh-CN" altLang="en-US" b="1" dirty="0"/>
              <a:t>标定图像</a:t>
            </a:r>
            <a:r>
              <a:rPr lang="en-US" altLang="zh-CN" b="1" dirty="0"/>
              <a:t>Calibration image</a:t>
            </a:r>
          </a:p>
          <a:p>
            <a:pPr lvl="2">
              <a:lnSpc>
                <a:spcPct val="110000"/>
              </a:lnSpc>
            </a:pPr>
            <a:r>
              <a:rPr lang="zh-CN" altLang="en-US" dirty="0"/>
              <a:t>显</a:t>
            </a:r>
            <a:r>
              <a:rPr lang="zh-CN" altLang="zh-CN" dirty="0"/>
              <a:t>示用来标定的图像和感兴趣的区域</a:t>
            </a:r>
            <a:endParaRPr lang="en-US" altLang="zh-CN" dirty="0"/>
          </a:p>
          <a:p>
            <a:pPr lvl="2">
              <a:lnSpc>
                <a:spcPct val="110000"/>
              </a:lnSpc>
            </a:pPr>
            <a:endParaRPr lang="en-US" altLang="zh-CN" dirty="0"/>
          </a:p>
          <a:p>
            <a:pPr marL="0" lvl="2" indent="0">
              <a:lnSpc>
                <a:spcPct val="110000"/>
              </a:lnSpc>
              <a:buNone/>
            </a:pPr>
            <a:r>
              <a:rPr lang="en-US" altLang="zh-CN" b="1" dirty="0"/>
              <a:t>2/7</a:t>
            </a:r>
            <a:r>
              <a:rPr lang="zh-CN" altLang="en-US" b="1" dirty="0"/>
              <a:t> </a:t>
            </a:r>
            <a:r>
              <a:rPr lang="zh-CN" altLang="zh-CN" b="1" dirty="0"/>
              <a:t>检测到的点</a:t>
            </a:r>
            <a:r>
              <a:rPr lang="en-US" altLang="zh-CN" b="1" dirty="0"/>
              <a:t>Detected dots</a:t>
            </a:r>
          </a:p>
          <a:p>
            <a:pPr lvl="2">
              <a:lnSpc>
                <a:spcPct val="110000"/>
              </a:lnSpc>
            </a:pPr>
            <a:r>
              <a:rPr lang="zh-CN" altLang="zh-CN" dirty="0"/>
              <a:t>该反馈图像以黑白显示阈值反射</a:t>
            </a:r>
            <a:r>
              <a:rPr lang="en-US" altLang="zh-CN" dirty="0"/>
              <a:t>Reflectance</a:t>
            </a:r>
            <a:r>
              <a:rPr lang="zh-CN" altLang="zh-CN" dirty="0"/>
              <a:t>图像，并将已识别为点的区域显示为红色原点。该图像（以及其他一些反馈图像）还包含有关检测到的点的鼠标悬停信息，当鼠标悬停在一个点上时，你会得到有关其索引、面积和标定误差的信息。</a:t>
            </a:r>
          </a:p>
          <a:p>
            <a:pPr marL="0" lvl="2" indent="0">
              <a:lnSpc>
                <a:spcPct val="110000"/>
              </a:lnSpc>
              <a:buNone/>
            </a:pPr>
            <a:endParaRPr lang="zh-CN" altLang="en-US" dirty="0"/>
          </a:p>
          <a:p>
            <a:pPr lvl="2">
              <a:lnSpc>
                <a:spcPct val="110000"/>
              </a:lnSpc>
            </a:pPr>
            <a:endParaRPr lang="zh-CN" altLang="en-US"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点阵标定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sz="1800" dirty="0">
                <a:ea typeface="等线" panose="02010600030101010101" pitchFamily="2" charset="-122"/>
                <a:cs typeface="Times New Roman" panose="02020603050405020304" pitchFamily="18" charset="0"/>
              </a:rPr>
              <a:t>反馈图像</a:t>
            </a:r>
            <a:endParaRPr lang="en-US" dirty="0"/>
          </a:p>
        </p:txBody>
      </p:sp>
      <p:pic>
        <p:nvPicPr>
          <p:cNvPr id="17" name="Picture 191">
            <a:extLst>
              <a:ext uri="{FF2B5EF4-FFF2-40B4-BE49-F238E27FC236}">
                <a16:creationId xmlns:a16="http://schemas.microsoft.com/office/drawing/2014/main" id="{B8876F63-4742-469B-B68A-79CB6E5F68B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5303912" y="2005442"/>
            <a:ext cx="5022850" cy="2984500"/>
          </a:xfrm>
          <a:prstGeom prst="rect">
            <a:avLst/>
          </a:prstGeom>
          <a:noFill/>
        </p:spPr>
      </p:pic>
    </p:spTree>
    <p:extLst>
      <p:ext uri="{BB962C8B-B14F-4D97-AF65-F5344CB8AC3E}">
        <p14:creationId xmlns:p14="http://schemas.microsoft.com/office/powerpoint/2010/main" val="973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56</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7" y="1158081"/>
            <a:ext cx="3851995" cy="5226845"/>
          </a:xfrm>
        </p:spPr>
        <p:txBody>
          <a:bodyPr>
            <a:normAutofit/>
          </a:bodyPr>
          <a:lstStyle/>
          <a:p>
            <a:pPr marL="0" lvl="2" indent="0">
              <a:lnSpc>
                <a:spcPct val="110000"/>
              </a:lnSpc>
              <a:buNone/>
            </a:pPr>
            <a:r>
              <a:rPr lang="en-US" altLang="zh-CN" b="1" dirty="0"/>
              <a:t>3/7 </a:t>
            </a:r>
            <a:r>
              <a:rPr lang="zh-CN" altLang="en-US" b="1" dirty="0"/>
              <a:t>估算网格</a:t>
            </a:r>
            <a:r>
              <a:rPr lang="en-US" altLang="zh-CN" b="1" dirty="0"/>
              <a:t>Estimate grid</a:t>
            </a:r>
          </a:p>
          <a:p>
            <a:pPr lvl="2">
              <a:lnSpc>
                <a:spcPct val="110000"/>
              </a:lnSpc>
            </a:pPr>
            <a:r>
              <a:rPr lang="zh-CN" altLang="en-US" dirty="0"/>
              <a:t>该图像显示了根据每个点的位置计算的网格。如果网格计算正确，则每个点应与其相邻点正交连接，而不是对角连接。但网格中存在孔洞是允许的。该图像还显示了世界坐标系的原点和坐标轴（左上角的箭头）</a:t>
            </a:r>
            <a:endParaRPr lang="en-US" altLang="zh-CN" dirty="0"/>
          </a:p>
          <a:p>
            <a:pPr lvl="2">
              <a:lnSpc>
                <a:spcPct val="110000"/>
              </a:lnSpc>
            </a:pPr>
            <a:endParaRPr lang="en-US" altLang="zh-CN" dirty="0"/>
          </a:p>
          <a:p>
            <a:pPr lvl="2">
              <a:lnSpc>
                <a:spcPct val="110000"/>
              </a:lnSpc>
            </a:pPr>
            <a:endParaRPr lang="en-US" altLang="zh-CN" dirty="0"/>
          </a:p>
          <a:p>
            <a:pPr marL="0" lvl="2" indent="0">
              <a:lnSpc>
                <a:spcPct val="110000"/>
              </a:lnSpc>
              <a:buNone/>
            </a:pPr>
            <a:r>
              <a:rPr lang="en-US" altLang="zh-CN" b="1" dirty="0"/>
              <a:t>4/7 </a:t>
            </a:r>
            <a:r>
              <a:rPr lang="zh-CN" altLang="zh-CN" b="1" dirty="0"/>
              <a:t>点误差</a:t>
            </a:r>
            <a:r>
              <a:rPr lang="en-US" altLang="zh-CN" b="1" dirty="0"/>
              <a:t>Point errors</a:t>
            </a:r>
          </a:p>
          <a:p>
            <a:pPr lvl="2">
              <a:lnSpc>
                <a:spcPct val="110000"/>
              </a:lnSpc>
            </a:pPr>
            <a:r>
              <a:rPr lang="zh-CN" altLang="zh-CN" dirty="0"/>
              <a:t>此图显示了每个检测到的目标点的误差，颜色从红色到绿色分级，红色代表最大误差</a:t>
            </a:r>
            <a:r>
              <a:rPr lang="en-US" altLang="zh-CN" dirty="0"/>
              <a:t>Max Error</a:t>
            </a:r>
            <a:r>
              <a:rPr lang="zh-CN" altLang="zh-CN" dirty="0"/>
              <a:t>。</a:t>
            </a:r>
          </a:p>
          <a:p>
            <a:pPr marL="0" lvl="2" indent="0">
              <a:lnSpc>
                <a:spcPct val="110000"/>
              </a:lnSpc>
              <a:buNone/>
            </a:pPr>
            <a:endParaRPr lang="zh-CN" altLang="en-US" dirty="0"/>
          </a:p>
          <a:p>
            <a:pPr lvl="2">
              <a:lnSpc>
                <a:spcPct val="110000"/>
              </a:lnSpc>
            </a:pPr>
            <a:endParaRPr lang="zh-CN" altLang="en-US"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点阵标定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sz="1800" dirty="0">
                <a:ea typeface="等线" panose="02010600030101010101" pitchFamily="2" charset="-122"/>
                <a:cs typeface="Times New Roman" panose="02020603050405020304" pitchFamily="18" charset="0"/>
              </a:rPr>
              <a:t>反馈图像</a:t>
            </a:r>
            <a:endParaRPr lang="en-US" dirty="0"/>
          </a:p>
        </p:txBody>
      </p:sp>
      <p:pic>
        <p:nvPicPr>
          <p:cNvPr id="9" name="Picture 194">
            <a:extLst>
              <a:ext uri="{FF2B5EF4-FFF2-40B4-BE49-F238E27FC236}">
                <a16:creationId xmlns:a16="http://schemas.microsoft.com/office/drawing/2014/main" id="{7499D7C1-09EF-43C9-9F0A-929A1A31310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5735960" y="905595"/>
            <a:ext cx="4176306" cy="2090447"/>
          </a:xfrm>
          <a:prstGeom prst="rect">
            <a:avLst/>
          </a:prstGeom>
          <a:noFill/>
        </p:spPr>
      </p:pic>
      <p:pic>
        <p:nvPicPr>
          <p:cNvPr id="10" name="Picture 195">
            <a:extLst>
              <a:ext uri="{FF2B5EF4-FFF2-40B4-BE49-F238E27FC236}">
                <a16:creationId xmlns:a16="http://schemas.microsoft.com/office/drawing/2014/main" id="{DC89286A-FC4D-44BB-864A-C0014F4055F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5735960" y="3063016"/>
            <a:ext cx="4129967" cy="2454216"/>
          </a:xfrm>
          <a:prstGeom prst="rect">
            <a:avLst/>
          </a:prstGeom>
          <a:noFill/>
        </p:spPr>
      </p:pic>
    </p:spTree>
    <p:extLst>
      <p:ext uri="{BB962C8B-B14F-4D97-AF65-F5344CB8AC3E}">
        <p14:creationId xmlns:p14="http://schemas.microsoft.com/office/powerpoint/2010/main" val="142888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57</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7" y="1158081"/>
            <a:ext cx="3851995" cy="5226845"/>
          </a:xfrm>
        </p:spPr>
        <p:txBody>
          <a:bodyPr>
            <a:normAutofit/>
          </a:bodyPr>
          <a:lstStyle/>
          <a:p>
            <a:pPr marL="0" lvl="2" indent="0">
              <a:lnSpc>
                <a:spcPct val="110000"/>
              </a:lnSpc>
              <a:buNone/>
            </a:pPr>
            <a:r>
              <a:rPr lang="en-US" altLang="zh-CN" b="1" dirty="0"/>
              <a:t>5/7 </a:t>
            </a:r>
            <a:r>
              <a:rPr lang="zh-CN" altLang="zh-CN" b="1" dirty="0"/>
              <a:t>点位置</a:t>
            </a:r>
            <a:r>
              <a:rPr lang="en-US" altLang="zh-CN" b="1" dirty="0"/>
              <a:t>Dot positions</a:t>
            </a:r>
          </a:p>
          <a:p>
            <a:pPr lvl="2">
              <a:lnSpc>
                <a:spcPct val="110000"/>
              </a:lnSpc>
            </a:pPr>
            <a:r>
              <a:rPr lang="zh-CN" altLang="en-US" dirty="0"/>
              <a:t>这些图像显示了点在传感器图像上的</a:t>
            </a:r>
            <a:r>
              <a:rPr lang="en-US" altLang="zh-CN" dirty="0" err="1"/>
              <a:t>xz</a:t>
            </a:r>
            <a:r>
              <a:rPr lang="zh-CN" altLang="en-US" dirty="0"/>
              <a:t>位置。如前所述，圆点应覆盖将用于测量的传感器部分，该图还显示了坐标轴。</a:t>
            </a:r>
            <a:endParaRPr lang="en-US" altLang="zh-CN" dirty="0"/>
          </a:p>
          <a:p>
            <a:pPr lvl="2">
              <a:lnSpc>
                <a:spcPct val="110000"/>
              </a:lnSpc>
            </a:pPr>
            <a:endParaRPr lang="en-US" altLang="zh-CN" dirty="0"/>
          </a:p>
          <a:p>
            <a:pPr marL="0" lvl="2" indent="0">
              <a:lnSpc>
                <a:spcPct val="110000"/>
              </a:lnSpc>
              <a:buNone/>
            </a:pPr>
            <a:r>
              <a:rPr lang="en-US" altLang="zh-CN" b="1" dirty="0"/>
              <a:t>6/7 </a:t>
            </a:r>
            <a:r>
              <a:rPr lang="zh-CN" altLang="zh-CN" b="1" dirty="0"/>
              <a:t>点残差</a:t>
            </a:r>
            <a:r>
              <a:rPr lang="en-US" altLang="zh-CN" b="1" dirty="0"/>
              <a:t>Point residuals</a:t>
            </a:r>
          </a:p>
          <a:p>
            <a:pPr lvl="2">
              <a:lnSpc>
                <a:spcPct val="110000"/>
              </a:lnSpc>
            </a:pPr>
            <a:r>
              <a:rPr lang="zh-CN" altLang="zh-CN" dirty="0"/>
              <a:t>此图显示了每个检测到的目标点的残差。颜色从红色到绿色分级，红色代表最大误差。箭头指向根据估算模型应定位的目标点的方向。</a:t>
            </a:r>
            <a:endParaRPr lang="en-US" altLang="zh-CN" dirty="0"/>
          </a:p>
          <a:p>
            <a:pPr lvl="2">
              <a:lnSpc>
                <a:spcPct val="110000"/>
              </a:lnSpc>
            </a:pPr>
            <a:endParaRPr lang="en-US" altLang="zh-CN" dirty="0"/>
          </a:p>
          <a:p>
            <a:pPr marL="0" lvl="2" indent="0">
              <a:lnSpc>
                <a:spcPct val="110000"/>
              </a:lnSpc>
              <a:buNone/>
            </a:pPr>
            <a:r>
              <a:rPr lang="en-US" altLang="zh-CN" b="1" dirty="0"/>
              <a:t>7/7 </a:t>
            </a:r>
            <a:r>
              <a:rPr lang="zh-CN" altLang="zh-CN" b="1" dirty="0"/>
              <a:t>估算平面</a:t>
            </a:r>
            <a:r>
              <a:rPr lang="en-US" altLang="zh-CN" b="1" dirty="0"/>
              <a:t>Estimated planes</a:t>
            </a:r>
          </a:p>
          <a:p>
            <a:pPr lvl="2">
              <a:lnSpc>
                <a:spcPct val="110000"/>
              </a:lnSpc>
            </a:pPr>
            <a:r>
              <a:rPr lang="zh-CN" altLang="zh-CN" dirty="0"/>
              <a:t>该反馈图像是标定图像的三维可视化，包括每个检测到的目标点的估算平面和计算的</a:t>
            </a:r>
            <a:r>
              <a:rPr lang="en-US" altLang="zh-CN" dirty="0"/>
              <a:t> 3D </a:t>
            </a:r>
            <a:r>
              <a:rPr lang="zh-CN" altLang="zh-CN" dirty="0"/>
              <a:t>位置。</a:t>
            </a:r>
          </a:p>
          <a:p>
            <a:pPr marL="0" lvl="2" indent="0">
              <a:lnSpc>
                <a:spcPct val="110000"/>
              </a:lnSpc>
              <a:buNone/>
            </a:pPr>
            <a:endParaRPr lang="zh-CN" altLang="zh-CN" b="1" dirty="0"/>
          </a:p>
          <a:p>
            <a:pPr marL="0" lvl="2" indent="0">
              <a:lnSpc>
                <a:spcPct val="110000"/>
              </a:lnSpc>
              <a:buNone/>
            </a:pPr>
            <a:endParaRPr lang="zh-CN" altLang="en-US" dirty="0"/>
          </a:p>
          <a:p>
            <a:pPr lvl="2">
              <a:lnSpc>
                <a:spcPct val="110000"/>
              </a:lnSpc>
            </a:pPr>
            <a:endParaRPr lang="zh-CN" altLang="en-US"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点阵标定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sz="1800" dirty="0">
                <a:ea typeface="等线" panose="02010600030101010101" pitchFamily="2" charset="-122"/>
                <a:cs typeface="Times New Roman" panose="02020603050405020304" pitchFamily="18" charset="0"/>
              </a:rPr>
              <a:t>反馈图像</a:t>
            </a:r>
            <a:endParaRPr lang="en-US" dirty="0"/>
          </a:p>
        </p:txBody>
      </p:sp>
      <p:pic>
        <p:nvPicPr>
          <p:cNvPr id="11" name="Picture 198">
            <a:extLst>
              <a:ext uri="{FF2B5EF4-FFF2-40B4-BE49-F238E27FC236}">
                <a16:creationId xmlns:a16="http://schemas.microsoft.com/office/drawing/2014/main" id="{53052E1C-2955-460E-9E52-CE4E0092432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5519936" y="901336"/>
            <a:ext cx="4488815" cy="2667000"/>
          </a:xfrm>
          <a:prstGeom prst="rect">
            <a:avLst/>
          </a:prstGeom>
          <a:noFill/>
        </p:spPr>
      </p:pic>
      <p:pic>
        <p:nvPicPr>
          <p:cNvPr id="12" name="图片 11">
            <a:extLst>
              <a:ext uri="{FF2B5EF4-FFF2-40B4-BE49-F238E27FC236}">
                <a16:creationId xmlns:a16="http://schemas.microsoft.com/office/drawing/2014/main" id="{19331385-4563-473A-883A-9AF76706840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040" y="2399517"/>
            <a:ext cx="4841875" cy="2870200"/>
          </a:xfrm>
          <a:prstGeom prst="rect">
            <a:avLst/>
          </a:prstGeom>
          <a:noFill/>
          <a:ln>
            <a:noFill/>
          </a:ln>
        </p:spPr>
      </p:pic>
      <p:pic>
        <p:nvPicPr>
          <p:cNvPr id="13" name="Picture 202">
            <a:extLst>
              <a:ext uri="{FF2B5EF4-FFF2-40B4-BE49-F238E27FC236}">
                <a16:creationId xmlns:a16="http://schemas.microsoft.com/office/drawing/2014/main" id="{0DF934F9-60BF-4CE5-8AC1-A75298FDEDC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a:xfrm>
            <a:off x="7629887" y="4239360"/>
            <a:ext cx="3668028" cy="2179697"/>
          </a:xfrm>
          <a:prstGeom prst="rect">
            <a:avLst/>
          </a:prstGeom>
          <a:noFill/>
        </p:spPr>
      </p:pic>
    </p:spTree>
    <p:extLst>
      <p:ext uri="{BB962C8B-B14F-4D97-AF65-F5344CB8AC3E}">
        <p14:creationId xmlns:p14="http://schemas.microsoft.com/office/powerpoint/2010/main" val="368340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58</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7" y="1158081"/>
            <a:ext cx="3851995" cy="5226845"/>
          </a:xfrm>
        </p:spPr>
        <p:txBody>
          <a:bodyPr>
            <a:normAutofit lnSpcReduction="10000"/>
          </a:bodyPr>
          <a:lstStyle/>
          <a:p>
            <a:pPr marL="0" lvl="2" indent="0">
              <a:lnSpc>
                <a:spcPct val="110000"/>
              </a:lnSpc>
              <a:buNone/>
            </a:pPr>
            <a:r>
              <a:rPr lang="zh-CN" altLang="en-US" b="1" dirty="0"/>
              <a:t>反标定</a:t>
            </a:r>
            <a:endParaRPr lang="en-US" altLang="zh-CN" b="1" dirty="0"/>
          </a:p>
          <a:p>
            <a:pPr lvl="2">
              <a:lnSpc>
                <a:spcPct val="110000"/>
              </a:lnSpc>
            </a:pPr>
            <a:r>
              <a:rPr lang="zh-CN" altLang="en-US" dirty="0"/>
              <a:t>为了避免未知</a:t>
            </a:r>
            <a:r>
              <a:rPr lang="en-US" altLang="zh-CN" dirty="0"/>
              <a:t>Dot </a:t>
            </a:r>
            <a:r>
              <a:rPr lang="en-US" altLang="zh-CN" dirty="0" err="1"/>
              <a:t>Disance</a:t>
            </a:r>
            <a:r>
              <a:rPr lang="en-US" altLang="zh-CN" dirty="0"/>
              <a:t> Z</a:t>
            </a:r>
            <a:r>
              <a:rPr lang="zh-CN" altLang="en-US" dirty="0"/>
              <a:t>的值以及点阵标定板加工的误差，建议标定完成后进行反标定，即使用精度较高的标准量块进行标定结果验证。第一次标定填写的</a:t>
            </a:r>
            <a:r>
              <a:rPr lang="en-US" altLang="zh-CN" dirty="0"/>
              <a:t>Dot </a:t>
            </a:r>
            <a:r>
              <a:rPr lang="en-US" altLang="zh-CN" dirty="0" err="1"/>
              <a:t>Disance</a:t>
            </a:r>
            <a:r>
              <a:rPr lang="en-US" altLang="zh-CN" dirty="0"/>
              <a:t> Z</a:t>
            </a:r>
            <a:r>
              <a:rPr lang="zh-CN" altLang="en-US" dirty="0"/>
              <a:t>即第一次执行</a:t>
            </a:r>
            <a:r>
              <a:rPr lang="en-US" altLang="zh-CN" dirty="0"/>
              <a:t>Estimate</a:t>
            </a:r>
            <a:r>
              <a:rPr lang="zh-CN" altLang="en-US" dirty="0"/>
              <a:t>标定步骤设置的沿着</a:t>
            </a:r>
            <a:r>
              <a:rPr lang="en-US" altLang="zh-CN" dirty="0"/>
              <a:t>Y</a:t>
            </a:r>
            <a:r>
              <a:rPr lang="zh-CN" altLang="en-US" dirty="0"/>
              <a:t>方向的一个点和下一个点的高度差</a:t>
            </a:r>
            <a:r>
              <a:rPr lang="en-US" altLang="zh-CN" dirty="0"/>
              <a:t>Dot Distance Z</a:t>
            </a:r>
            <a:r>
              <a:rPr lang="zh-CN" altLang="en-US" dirty="0"/>
              <a:t>，实际的</a:t>
            </a:r>
            <a:r>
              <a:rPr lang="en-US" altLang="zh-CN" dirty="0"/>
              <a:t>Dot Distance Z</a:t>
            </a:r>
            <a:r>
              <a:rPr lang="zh-CN" altLang="en-US" dirty="0"/>
              <a:t>即通过如下公式计算出来的实际值</a:t>
            </a:r>
            <a:endParaRPr lang="en-US" altLang="zh-CN" dirty="0"/>
          </a:p>
          <a:p>
            <a:pPr lvl="2">
              <a:lnSpc>
                <a:spcPct val="110000"/>
              </a:lnSpc>
            </a:pPr>
            <a:r>
              <a:rPr lang="zh-CN" altLang="zh-CN" dirty="0"/>
              <a:t>本文采用的是验证标准量块是有一个具备多个相同高度差的台阶面楔形体，使用相机软件采集一幅</a:t>
            </a:r>
            <a:r>
              <a:rPr lang="en-US" altLang="zh-CN" dirty="0"/>
              <a:t>Range</a:t>
            </a:r>
            <a:r>
              <a:rPr lang="zh-CN" altLang="zh-CN" dirty="0"/>
              <a:t>图像（请将待验证的样品放置在标定板放置的标定区域内进行采图操作，不在区域内则无法保证数据精度），并使用标定文件离线进行离线标定，获得标定后的图像。通过计算各个台阶面的高度差。如下图中，计算①</a:t>
            </a:r>
            <a:r>
              <a:rPr lang="en-US" altLang="zh-CN" dirty="0"/>
              <a:t>-&gt;</a:t>
            </a:r>
            <a:r>
              <a:rPr lang="zh-CN" altLang="zh-CN" dirty="0"/>
              <a:t>②，②</a:t>
            </a:r>
            <a:r>
              <a:rPr lang="en-US" altLang="zh-CN" dirty="0"/>
              <a:t>-&gt;</a:t>
            </a:r>
            <a:r>
              <a:rPr lang="zh-CN" altLang="zh-CN" dirty="0"/>
              <a:t>③，③</a:t>
            </a:r>
            <a:r>
              <a:rPr lang="en-US" altLang="zh-CN" dirty="0"/>
              <a:t>-&gt;</a:t>
            </a:r>
            <a:r>
              <a:rPr lang="zh-CN" altLang="zh-CN" dirty="0"/>
              <a:t>④，④</a:t>
            </a:r>
            <a:r>
              <a:rPr lang="en-US" altLang="zh-CN" dirty="0"/>
              <a:t>-&gt;</a:t>
            </a:r>
            <a:r>
              <a:rPr lang="zh-CN" altLang="zh-CN" dirty="0"/>
              <a:t>⑤，⑤</a:t>
            </a:r>
            <a:r>
              <a:rPr lang="en-US" altLang="zh-CN" dirty="0"/>
              <a:t>-&gt;</a:t>
            </a:r>
            <a:r>
              <a:rPr lang="zh-CN" altLang="zh-CN" dirty="0"/>
              <a:t>⑥的高度差，并求这几项高度差的平均值，即为上述公式的（通过第一次标定文件标定的图像计算出来的台阶面的高度差）。然后通过公式计算出实际的</a:t>
            </a:r>
            <a:r>
              <a:rPr lang="en-US" altLang="zh-CN" dirty="0"/>
              <a:t>Dot Distance Z</a:t>
            </a:r>
            <a:r>
              <a:rPr lang="zh-CN" altLang="zh-CN" dirty="0"/>
              <a:t>，重新执行标定步骤获得新的标定文件。</a:t>
            </a:r>
          </a:p>
          <a:p>
            <a:pPr marL="0" lvl="2" indent="0">
              <a:lnSpc>
                <a:spcPct val="110000"/>
              </a:lnSpc>
              <a:buNone/>
            </a:pPr>
            <a:endParaRPr lang="zh-CN" altLang="zh-CN" b="1" dirty="0"/>
          </a:p>
          <a:p>
            <a:pPr marL="0" lvl="2" indent="0">
              <a:lnSpc>
                <a:spcPct val="110000"/>
              </a:lnSpc>
              <a:buNone/>
            </a:pPr>
            <a:endParaRPr lang="zh-CN" altLang="en-US" dirty="0"/>
          </a:p>
          <a:p>
            <a:pPr lvl="2">
              <a:lnSpc>
                <a:spcPct val="110000"/>
              </a:lnSpc>
            </a:pPr>
            <a:endParaRPr lang="zh-CN" altLang="en-US"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点阵标定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zh-CN" sz="1800" dirty="0">
                <a:effectLst/>
                <a:ea typeface="等线" panose="02010600030101010101" pitchFamily="2" charset="-122"/>
                <a:cs typeface="Times New Roman" panose="02020603050405020304" pitchFamily="18" charset="0"/>
              </a:rPr>
              <a:t>验证标定的准确性</a:t>
            </a:r>
            <a:endParaRPr lang="en-US" dirty="0"/>
          </a:p>
        </p:txBody>
      </p:sp>
      <p:pic>
        <p:nvPicPr>
          <p:cNvPr id="5" name="图片 4">
            <a:extLst>
              <a:ext uri="{FF2B5EF4-FFF2-40B4-BE49-F238E27FC236}">
                <a16:creationId xmlns:a16="http://schemas.microsoft.com/office/drawing/2014/main" id="{F3B89369-0650-4A9A-8E57-50403199EFA9}"/>
              </a:ext>
            </a:extLst>
          </p:cNvPr>
          <p:cNvPicPr>
            <a:picLocks noChangeAspect="1"/>
          </p:cNvPicPr>
          <p:nvPr/>
        </p:nvPicPr>
        <p:blipFill>
          <a:blip r:embed="rId2"/>
          <a:stretch>
            <a:fillRect/>
          </a:stretch>
        </p:blipFill>
        <p:spPr>
          <a:xfrm>
            <a:off x="5195887" y="1556792"/>
            <a:ext cx="6258798" cy="562053"/>
          </a:xfrm>
          <a:prstGeom prst="rect">
            <a:avLst/>
          </a:prstGeom>
        </p:spPr>
      </p:pic>
      <p:pic>
        <p:nvPicPr>
          <p:cNvPr id="14" name="图片 13">
            <a:extLst>
              <a:ext uri="{FF2B5EF4-FFF2-40B4-BE49-F238E27FC236}">
                <a16:creationId xmlns:a16="http://schemas.microsoft.com/office/drawing/2014/main" id="{D742C212-1854-4E0C-918A-559571D6EB15}"/>
              </a:ext>
            </a:extLst>
          </p:cNvPr>
          <p:cNvPicPr/>
          <p:nvPr/>
        </p:nvPicPr>
        <p:blipFill>
          <a:blip r:embed="rId3"/>
          <a:stretch>
            <a:fillRect/>
          </a:stretch>
        </p:blipFill>
        <p:spPr>
          <a:xfrm>
            <a:off x="5807968" y="3068960"/>
            <a:ext cx="4910455" cy="1906270"/>
          </a:xfrm>
          <a:prstGeom prst="rect">
            <a:avLst/>
          </a:prstGeom>
        </p:spPr>
      </p:pic>
    </p:spTree>
    <p:extLst>
      <p:ext uri="{BB962C8B-B14F-4D97-AF65-F5344CB8AC3E}">
        <p14:creationId xmlns:p14="http://schemas.microsoft.com/office/powerpoint/2010/main" val="29507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59</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7" y="1158081"/>
            <a:ext cx="3851995" cy="5226845"/>
          </a:xfrm>
        </p:spPr>
        <p:txBody>
          <a:bodyPr>
            <a:normAutofit/>
          </a:bodyPr>
          <a:lstStyle/>
          <a:p>
            <a:pPr marL="0" lvl="2" indent="0">
              <a:lnSpc>
                <a:spcPct val="110000"/>
              </a:lnSpc>
              <a:buNone/>
            </a:pPr>
            <a:r>
              <a:rPr lang="en-US" altLang="zh-CN" b="1" dirty="0"/>
              <a:t>1/3 </a:t>
            </a:r>
            <a:r>
              <a:rPr lang="zh-CN" altLang="en-US" b="1" dirty="0"/>
              <a:t>相机内标定</a:t>
            </a:r>
            <a:r>
              <a:rPr lang="en-US" altLang="zh-CN" b="1" dirty="0"/>
              <a:t>in-device calibration</a:t>
            </a:r>
          </a:p>
          <a:p>
            <a:pPr lvl="2">
              <a:lnSpc>
                <a:spcPct val="110000"/>
              </a:lnSpc>
            </a:pPr>
            <a:r>
              <a:rPr lang="zh-CN" altLang="en-US" dirty="0"/>
              <a:t>标定文件可以上传并存储在相机上。这可以通过</a:t>
            </a:r>
            <a:r>
              <a:rPr lang="en-US" altLang="zh-CN" dirty="0"/>
              <a:t>Stream Setup</a:t>
            </a:r>
            <a:r>
              <a:rPr lang="zh-CN" altLang="en-US" dirty="0"/>
              <a:t>中的</a:t>
            </a:r>
            <a:r>
              <a:rPr lang="en-US" altLang="zh-CN" dirty="0" err="1"/>
              <a:t>CameraFiles</a:t>
            </a:r>
            <a:r>
              <a:rPr lang="zh-CN" altLang="en-US" dirty="0"/>
              <a:t>窗口完成。</a:t>
            </a:r>
            <a:endParaRPr lang="en-US" altLang="zh-CN" dirty="0"/>
          </a:p>
          <a:p>
            <a:pPr lvl="2">
              <a:lnSpc>
                <a:spcPct val="110000"/>
              </a:lnSpc>
            </a:pPr>
            <a:endParaRPr lang="en-US" altLang="zh-CN" dirty="0"/>
          </a:p>
          <a:p>
            <a:pPr lvl="2">
              <a:lnSpc>
                <a:spcPct val="110000"/>
              </a:lnSpc>
            </a:pPr>
            <a:r>
              <a:rPr lang="zh-CN" altLang="en-US" dirty="0"/>
              <a:t>然后，通过在</a:t>
            </a:r>
            <a:r>
              <a:rPr lang="en-US" altLang="zh-CN" dirty="0"/>
              <a:t>Calibration</a:t>
            </a:r>
            <a:r>
              <a:rPr lang="zh-CN" altLang="en-US" dirty="0"/>
              <a:t>参数类别中选择</a:t>
            </a:r>
            <a:r>
              <a:rPr lang="en-US" altLang="zh-CN" dirty="0"/>
              <a:t>calibrated</a:t>
            </a:r>
            <a:r>
              <a:rPr lang="zh-CN" altLang="en-US" dirty="0"/>
              <a:t>（</a:t>
            </a:r>
            <a:r>
              <a:rPr lang="en-US" altLang="zh-CN" dirty="0"/>
              <a:t>Camera</a:t>
            </a:r>
            <a:r>
              <a:rPr lang="zh-CN" altLang="en-US" dirty="0"/>
              <a:t>），这样可以获取标定后的图像。</a:t>
            </a:r>
            <a:endParaRPr lang="en-US" altLang="zh-CN" dirty="0"/>
          </a:p>
          <a:p>
            <a:pPr lvl="2">
              <a:lnSpc>
                <a:spcPct val="110000"/>
              </a:lnSpc>
            </a:pPr>
            <a:endParaRPr lang="zh-CN" altLang="zh-CN" b="1" dirty="0"/>
          </a:p>
          <a:p>
            <a:pPr marL="0" lvl="2" indent="0">
              <a:lnSpc>
                <a:spcPct val="110000"/>
              </a:lnSpc>
              <a:buNone/>
            </a:pPr>
            <a:endParaRPr lang="zh-CN" altLang="en-US" dirty="0"/>
          </a:p>
          <a:p>
            <a:pPr lvl="2">
              <a:lnSpc>
                <a:spcPct val="110000"/>
              </a:lnSpc>
            </a:pPr>
            <a:endParaRPr lang="zh-CN" altLang="en-US"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zh-CN" sz="2400" dirty="0">
                <a:effectLst/>
                <a:ea typeface="等线" panose="02010600030101010101" pitchFamily="2" charset="-122"/>
                <a:cs typeface="Times New Roman" panose="02020603050405020304" pitchFamily="18" charset="0"/>
              </a:rPr>
              <a:t>应用标定</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zh-CN" sz="1800" dirty="0">
                <a:effectLst/>
                <a:ea typeface="等线" panose="02010600030101010101" pitchFamily="2" charset="-122"/>
                <a:cs typeface="Times New Roman" panose="02020603050405020304" pitchFamily="18" charset="0"/>
              </a:rPr>
              <a:t>应用标定</a:t>
            </a:r>
            <a:endParaRPr lang="en-US" dirty="0"/>
          </a:p>
        </p:txBody>
      </p:sp>
      <p:pic>
        <p:nvPicPr>
          <p:cNvPr id="9" name="图片 8">
            <a:extLst>
              <a:ext uri="{FF2B5EF4-FFF2-40B4-BE49-F238E27FC236}">
                <a16:creationId xmlns:a16="http://schemas.microsoft.com/office/drawing/2014/main" id="{80A62061-9A80-453E-A0AD-EA2C105734FD}"/>
              </a:ext>
            </a:extLst>
          </p:cNvPr>
          <p:cNvPicPr/>
          <p:nvPr/>
        </p:nvPicPr>
        <p:blipFill>
          <a:blip r:embed="rId2"/>
          <a:stretch>
            <a:fillRect/>
          </a:stretch>
        </p:blipFill>
        <p:spPr>
          <a:xfrm>
            <a:off x="5195887" y="978514"/>
            <a:ext cx="4893553" cy="2704828"/>
          </a:xfrm>
          <a:prstGeom prst="rect">
            <a:avLst/>
          </a:prstGeom>
        </p:spPr>
      </p:pic>
      <p:pic>
        <p:nvPicPr>
          <p:cNvPr id="10" name="图片 9">
            <a:extLst>
              <a:ext uri="{FF2B5EF4-FFF2-40B4-BE49-F238E27FC236}">
                <a16:creationId xmlns:a16="http://schemas.microsoft.com/office/drawing/2014/main" id="{E977F8FB-F681-42DA-A1CB-EF09C16203E0}"/>
              </a:ext>
            </a:extLst>
          </p:cNvPr>
          <p:cNvPicPr/>
          <p:nvPr/>
        </p:nvPicPr>
        <p:blipFill>
          <a:blip r:embed="rId3"/>
          <a:stretch>
            <a:fillRect/>
          </a:stretch>
        </p:blipFill>
        <p:spPr>
          <a:xfrm>
            <a:off x="5231904" y="3893798"/>
            <a:ext cx="4869815" cy="2905760"/>
          </a:xfrm>
          <a:prstGeom prst="rect">
            <a:avLst/>
          </a:prstGeom>
        </p:spPr>
      </p:pic>
    </p:spTree>
    <p:extLst>
      <p:ext uri="{BB962C8B-B14F-4D97-AF65-F5344CB8AC3E}">
        <p14:creationId xmlns:p14="http://schemas.microsoft.com/office/powerpoint/2010/main" val="6989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6</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6" y="1484313"/>
            <a:ext cx="4427539" cy="4608512"/>
          </a:xfrm>
        </p:spPr>
        <p:txBody>
          <a:bodyPr>
            <a:normAutofit/>
          </a:bodyPr>
          <a:lstStyle/>
          <a:p>
            <a:pPr lvl="1"/>
            <a:r>
              <a:rPr lang="zh-CN" altLang="en-US" dirty="0"/>
              <a:t>其他功能</a:t>
            </a:r>
            <a:endParaRPr lang="en-US" altLang="zh-CN" dirty="0"/>
          </a:p>
          <a:p>
            <a:pPr lvl="2"/>
            <a:r>
              <a:rPr lang="zh-CN" altLang="en-US" dirty="0"/>
              <a:t>菜单</a:t>
            </a:r>
            <a:r>
              <a:rPr lang="en-US" altLang="zh-CN" dirty="0"/>
              <a:t>View</a:t>
            </a:r>
            <a:r>
              <a:rPr lang="zh-CN" altLang="en-US" dirty="0"/>
              <a:t>勾选</a:t>
            </a:r>
            <a:r>
              <a:rPr lang="en-US" altLang="zh-CN" dirty="0"/>
              <a:t>Calibration</a:t>
            </a:r>
            <a:r>
              <a:rPr lang="zh-CN" altLang="en-US" dirty="0"/>
              <a:t>和</a:t>
            </a:r>
            <a:r>
              <a:rPr lang="en-US" altLang="zh-CN" dirty="0"/>
              <a:t>Alignment</a:t>
            </a:r>
            <a:r>
              <a:rPr lang="zh-CN" altLang="en-US" dirty="0"/>
              <a:t>，会显示其它选项。</a:t>
            </a:r>
            <a:endParaRPr lang="en-US" altLang="zh-CN" dirty="0"/>
          </a:p>
          <a:p>
            <a:pPr lvl="2"/>
            <a:r>
              <a:rPr lang="en-US" altLang="zh-CN" dirty="0"/>
              <a:t>Calibration</a:t>
            </a:r>
            <a:r>
              <a:rPr lang="zh-CN" altLang="en-US" dirty="0"/>
              <a:t>用来相机标定和批量标定未标定的图像</a:t>
            </a:r>
            <a:endParaRPr lang="en-US" altLang="zh-CN" dirty="0"/>
          </a:p>
          <a:p>
            <a:pPr lvl="2"/>
            <a:r>
              <a:rPr lang="en-US" altLang="zh-CN" dirty="0"/>
              <a:t>Alignment</a:t>
            </a:r>
            <a:r>
              <a:rPr lang="zh-CN" altLang="en-US" dirty="0"/>
              <a:t>用来坐标关联</a:t>
            </a:r>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Stream Setup</a:t>
            </a:r>
            <a:r>
              <a:rPr lang="zh-CN" altLang="en-US" dirty="0"/>
              <a:t>概述</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en-US" altLang="zh-CN" dirty="0"/>
              <a:t>Stream Setup</a:t>
            </a:r>
            <a:r>
              <a:rPr lang="zh-CN" altLang="en-US" dirty="0"/>
              <a:t>界面</a:t>
            </a:r>
            <a:endParaRPr lang="en-US" dirty="0"/>
          </a:p>
        </p:txBody>
      </p:sp>
      <p:pic>
        <p:nvPicPr>
          <p:cNvPr id="11" name="图片 10">
            <a:extLst>
              <a:ext uri="{FF2B5EF4-FFF2-40B4-BE49-F238E27FC236}">
                <a16:creationId xmlns:a16="http://schemas.microsoft.com/office/drawing/2014/main" id="{A3D97A63-9376-44C8-9BD1-AB3A24467863}"/>
              </a:ext>
            </a:extLst>
          </p:cNvPr>
          <p:cNvPicPr/>
          <p:nvPr/>
        </p:nvPicPr>
        <p:blipFill>
          <a:blip r:embed="rId2"/>
          <a:stretch>
            <a:fillRect/>
          </a:stretch>
        </p:blipFill>
        <p:spPr>
          <a:xfrm>
            <a:off x="5229453" y="1772816"/>
            <a:ext cx="6645910" cy="2599690"/>
          </a:xfrm>
          <a:prstGeom prst="rect">
            <a:avLst/>
          </a:prstGeom>
        </p:spPr>
      </p:pic>
    </p:spTree>
    <p:extLst>
      <p:ext uri="{BB962C8B-B14F-4D97-AF65-F5344CB8AC3E}">
        <p14:creationId xmlns:p14="http://schemas.microsoft.com/office/powerpoint/2010/main" val="283890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60</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7" y="1158081"/>
            <a:ext cx="3851995" cy="5226845"/>
          </a:xfrm>
        </p:spPr>
        <p:txBody>
          <a:bodyPr>
            <a:normAutofit/>
          </a:bodyPr>
          <a:lstStyle/>
          <a:p>
            <a:pPr marL="0" lvl="2" indent="0">
              <a:lnSpc>
                <a:spcPct val="110000"/>
              </a:lnSpc>
              <a:buNone/>
            </a:pPr>
            <a:r>
              <a:rPr lang="en-US" altLang="zh-CN" b="1" dirty="0"/>
              <a:t>2/3 PC</a:t>
            </a:r>
            <a:r>
              <a:rPr lang="zh-CN" altLang="en-US" b="1" dirty="0"/>
              <a:t>标定</a:t>
            </a:r>
            <a:r>
              <a:rPr lang="en-US" altLang="zh-CN" b="1" dirty="0"/>
              <a:t>PC calibration</a:t>
            </a:r>
          </a:p>
          <a:p>
            <a:pPr marL="0" lvl="2" indent="0">
              <a:lnSpc>
                <a:spcPct val="110000"/>
              </a:lnSpc>
              <a:buNone/>
            </a:pPr>
            <a:endParaRPr lang="en-US" altLang="zh-CN" dirty="0"/>
          </a:p>
          <a:p>
            <a:pPr lvl="2">
              <a:lnSpc>
                <a:spcPct val="110000"/>
              </a:lnSpc>
            </a:pPr>
            <a:r>
              <a:rPr lang="zh-CN" altLang="en-US" dirty="0"/>
              <a:t>另一个选项是从相机获取未标定的图像，并在</a:t>
            </a:r>
            <a:r>
              <a:rPr lang="en-US" altLang="zh-CN" dirty="0"/>
              <a:t>PC</a:t>
            </a:r>
            <a:r>
              <a:rPr lang="zh-CN" altLang="en-US" dirty="0"/>
              <a:t>上应用标定文件。请选择</a:t>
            </a:r>
            <a:r>
              <a:rPr lang="en-US" altLang="zh-CN" dirty="0"/>
              <a:t>Calibration</a:t>
            </a:r>
            <a:r>
              <a:rPr lang="zh-CN" altLang="en-US" dirty="0"/>
              <a:t>（</a:t>
            </a:r>
            <a:r>
              <a:rPr lang="en-US" altLang="zh-CN" dirty="0"/>
              <a:t>PC</a:t>
            </a:r>
            <a:r>
              <a:rPr lang="zh-CN" altLang="en-US" dirty="0"/>
              <a:t>）并指出标定文件的路径（注意标定文件名称和路径都不能包含中文及中文字符）。</a:t>
            </a:r>
            <a:endParaRPr lang="en-US" altLang="zh-CN" dirty="0"/>
          </a:p>
          <a:p>
            <a:pPr lvl="2">
              <a:lnSpc>
                <a:spcPct val="110000"/>
              </a:lnSpc>
            </a:pPr>
            <a:r>
              <a:rPr lang="zh-CN" altLang="en-US" dirty="0"/>
              <a:t>在 </a:t>
            </a:r>
            <a:r>
              <a:rPr lang="en-US" altLang="zh-CN" dirty="0"/>
              <a:t>PC </a:t>
            </a:r>
            <a:r>
              <a:rPr lang="zh-CN" altLang="en-US" dirty="0"/>
              <a:t>上应用标定可启用一些附加选项，这些选项不适用于设备内标定（</a:t>
            </a:r>
            <a:r>
              <a:rPr lang="en-US" altLang="zh-CN" dirty="0"/>
              <a:t>in-device calibration</a:t>
            </a:r>
            <a:r>
              <a:rPr lang="zh-CN" altLang="en-US" dirty="0"/>
              <a:t>）。</a:t>
            </a:r>
            <a:endParaRPr lang="zh-CN" altLang="zh-CN" dirty="0"/>
          </a:p>
          <a:p>
            <a:pPr marL="0" lvl="2" indent="0">
              <a:lnSpc>
                <a:spcPct val="110000"/>
              </a:lnSpc>
              <a:buNone/>
            </a:pPr>
            <a:endParaRPr lang="zh-CN" altLang="en-US" dirty="0"/>
          </a:p>
          <a:p>
            <a:pPr lvl="2">
              <a:lnSpc>
                <a:spcPct val="110000"/>
              </a:lnSpc>
            </a:pPr>
            <a:endParaRPr lang="zh-CN" altLang="en-US"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点阵标定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zh-CN" sz="1800" dirty="0">
                <a:effectLst/>
                <a:ea typeface="等线" panose="02010600030101010101" pitchFamily="2" charset="-122"/>
                <a:cs typeface="Times New Roman" panose="02020603050405020304" pitchFamily="18" charset="0"/>
              </a:rPr>
              <a:t>应用标定</a:t>
            </a:r>
            <a:endParaRPr lang="en-US" dirty="0"/>
          </a:p>
        </p:txBody>
      </p:sp>
      <p:pic>
        <p:nvPicPr>
          <p:cNvPr id="11" name="图片 10">
            <a:extLst>
              <a:ext uri="{FF2B5EF4-FFF2-40B4-BE49-F238E27FC236}">
                <a16:creationId xmlns:a16="http://schemas.microsoft.com/office/drawing/2014/main" id="{67455402-6801-4E6D-92F0-04BDB13ACA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439597" y="1225075"/>
            <a:ext cx="4337145" cy="3168352"/>
          </a:xfrm>
          <a:prstGeom prst="rect">
            <a:avLst/>
          </a:prstGeom>
          <a:noFill/>
          <a:ln>
            <a:noFill/>
          </a:ln>
        </p:spPr>
      </p:pic>
    </p:spTree>
    <p:extLst>
      <p:ext uri="{BB962C8B-B14F-4D97-AF65-F5344CB8AC3E}">
        <p14:creationId xmlns:p14="http://schemas.microsoft.com/office/powerpoint/2010/main" val="219313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61</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7" y="1158081"/>
            <a:ext cx="3851995" cy="5226845"/>
          </a:xfrm>
        </p:spPr>
        <p:txBody>
          <a:bodyPr>
            <a:normAutofit/>
          </a:bodyPr>
          <a:lstStyle/>
          <a:p>
            <a:pPr marL="0" lvl="2" indent="0">
              <a:lnSpc>
                <a:spcPct val="110000"/>
              </a:lnSpc>
              <a:buNone/>
            </a:pPr>
            <a:r>
              <a:rPr lang="en-US" altLang="zh-CN" b="1"/>
              <a:t>3/3 </a:t>
            </a:r>
            <a:r>
              <a:rPr lang="zh-CN" altLang="en-US" b="1"/>
              <a:t>离线标定</a:t>
            </a:r>
            <a:r>
              <a:rPr lang="en-US" altLang="zh-CN" b="1"/>
              <a:t>Offline calibration</a:t>
            </a:r>
          </a:p>
          <a:p>
            <a:pPr lvl="2">
              <a:lnSpc>
                <a:spcPct val="110000"/>
              </a:lnSpc>
            </a:pPr>
            <a:r>
              <a:rPr lang="zh-CN" altLang="en-US"/>
              <a:t>标定文件还可用于标定保存的未标定图像。这在</a:t>
            </a:r>
            <a:r>
              <a:rPr lang="en-US" altLang="zh-CN"/>
              <a:t>StreamSetup</a:t>
            </a:r>
            <a:r>
              <a:rPr lang="zh-CN" altLang="en-US"/>
              <a:t>中的</a:t>
            </a:r>
            <a:r>
              <a:rPr lang="en-US" altLang="zh-CN"/>
              <a:t>Calibration</a:t>
            </a:r>
            <a:r>
              <a:rPr lang="zh-CN" altLang="en-US"/>
              <a:t>选项卡中完成。这在评估标定文件时很有用。</a:t>
            </a:r>
            <a:endParaRPr lang="en-US" altLang="zh-CN"/>
          </a:p>
          <a:p>
            <a:pPr lvl="2">
              <a:lnSpc>
                <a:spcPct val="110000"/>
              </a:lnSpc>
            </a:pPr>
            <a:r>
              <a:rPr lang="zh-CN" altLang="en-US"/>
              <a:t>标定可以应用于单张图像，也可以应用于包含图像的文件夹。生成的标定图像可以保存到磁盘。</a:t>
            </a:r>
            <a:endParaRPr lang="zh-CN" altLang="zh-CN" b="1"/>
          </a:p>
          <a:p>
            <a:pPr marL="0" lvl="2" indent="0">
              <a:lnSpc>
                <a:spcPct val="110000"/>
              </a:lnSpc>
              <a:buNone/>
            </a:pPr>
            <a:endParaRPr lang="zh-CN" altLang="en-US"/>
          </a:p>
          <a:p>
            <a:pPr lvl="2">
              <a:lnSpc>
                <a:spcPct val="110000"/>
              </a:lnSpc>
            </a:pPr>
            <a:endParaRPr lang="zh-CN" altLang="en-US"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zh-CN" altLang="en-US" dirty="0"/>
              <a:t>点阵标定</a:t>
            </a:r>
            <a:endParaRPr lang="en-US"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zh-CN" sz="1800">
                <a:effectLst/>
                <a:ea typeface="等线" panose="02010600030101010101" pitchFamily="2" charset="-122"/>
                <a:cs typeface="Times New Roman" panose="02020603050405020304" pitchFamily="18" charset="0"/>
              </a:rPr>
              <a:t>应用标定</a:t>
            </a:r>
            <a:endParaRPr lang="en-US" dirty="0"/>
          </a:p>
        </p:txBody>
      </p:sp>
      <p:pic>
        <p:nvPicPr>
          <p:cNvPr id="11" name="图片 10">
            <a:extLst>
              <a:ext uri="{FF2B5EF4-FFF2-40B4-BE49-F238E27FC236}">
                <a16:creationId xmlns:a16="http://schemas.microsoft.com/office/drawing/2014/main" id="{ED78E45A-94DA-4D34-9C6F-20053D8E89CB}"/>
              </a:ext>
            </a:extLst>
          </p:cNvPr>
          <p:cNvPicPr/>
          <p:nvPr/>
        </p:nvPicPr>
        <p:blipFill>
          <a:blip r:embed="rId2"/>
          <a:stretch>
            <a:fillRect/>
          </a:stretch>
        </p:blipFill>
        <p:spPr>
          <a:xfrm>
            <a:off x="5303912" y="1700808"/>
            <a:ext cx="5274310" cy="2927350"/>
          </a:xfrm>
          <a:prstGeom prst="rect">
            <a:avLst/>
          </a:prstGeom>
        </p:spPr>
      </p:pic>
    </p:spTree>
    <p:extLst>
      <p:ext uri="{BB962C8B-B14F-4D97-AF65-F5344CB8AC3E}">
        <p14:creationId xmlns:p14="http://schemas.microsoft.com/office/powerpoint/2010/main" val="255285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7</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6" y="1484313"/>
            <a:ext cx="4427539" cy="4608512"/>
          </a:xfrm>
        </p:spPr>
        <p:txBody>
          <a:bodyPr>
            <a:normAutofit/>
          </a:bodyPr>
          <a:lstStyle/>
          <a:p>
            <a:pPr lvl="1"/>
            <a:r>
              <a:rPr lang="en-US" altLang="zh-CN" dirty="0"/>
              <a:t>Cameras</a:t>
            </a:r>
            <a:r>
              <a:rPr lang="zh-CN" altLang="en-US" dirty="0"/>
              <a:t>基本介绍</a:t>
            </a:r>
            <a:endParaRPr lang="en-US" altLang="zh-CN" dirty="0"/>
          </a:p>
          <a:p>
            <a:pPr lvl="1"/>
            <a:r>
              <a:rPr lang="en-US" altLang="zh-CN" b="0" dirty="0"/>
              <a:t>	</a:t>
            </a:r>
            <a:r>
              <a:rPr lang="zh-CN" altLang="en-US" b="0" dirty="0"/>
              <a:t>使用“</a:t>
            </a:r>
            <a:r>
              <a:rPr lang="en-US" altLang="zh-CN" b="0" dirty="0"/>
              <a:t>Cameras”</a:t>
            </a:r>
            <a:r>
              <a:rPr lang="zh-CN" altLang="en-US" b="0" dirty="0"/>
              <a:t>选项卡上的功能查找并连接到相机。必须将相机添加到“</a:t>
            </a:r>
            <a:r>
              <a:rPr lang="en-US" altLang="zh-CN" b="0" dirty="0"/>
              <a:t>Cameras”</a:t>
            </a:r>
            <a:r>
              <a:rPr lang="zh-CN" altLang="en-US" b="0" dirty="0"/>
              <a:t>选项卡上的列表中，才能连接。</a:t>
            </a:r>
          </a:p>
          <a:p>
            <a:pPr marL="0" lvl="2" indent="0">
              <a:buNone/>
            </a:pPr>
            <a:r>
              <a:rPr lang="zh-CN" altLang="en-US" dirty="0"/>
              <a:t>确保电脑上的网络通信设置已正确设置：</a:t>
            </a:r>
          </a:p>
          <a:p>
            <a:pPr lvl="2"/>
            <a:r>
              <a:rPr lang="zh-CN" altLang="en-US" dirty="0"/>
              <a:t>电脑必须与设备在同一网络上。</a:t>
            </a:r>
          </a:p>
          <a:p>
            <a:pPr lvl="2"/>
            <a:r>
              <a:rPr lang="zh-CN" altLang="en-US" dirty="0"/>
              <a:t>电脑不得使用与设备相同的</a:t>
            </a:r>
            <a:r>
              <a:rPr lang="en-US" altLang="zh-CN" dirty="0"/>
              <a:t>IP</a:t>
            </a:r>
            <a:r>
              <a:rPr lang="zh-CN" altLang="en-US" dirty="0"/>
              <a:t>地址。</a:t>
            </a:r>
          </a:p>
          <a:p>
            <a:pPr lvl="1"/>
            <a:endParaRPr lang="en-US" altLang="zh-CN" dirty="0"/>
          </a:p>
          <a:p>
            <a:pPr lvl="1"/>
            <a:endParaRPr lang="en-US" altLang="zh-CN" dirty="0"/>
          </a:p>
          <a:p>
            <a:pPr lvl="2"/>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2 Stream Setup</a:t>
            </a:r>
            <a:r>
              <a:rPr lang="zh-CN" altLang="en-US" dirty="0"/>
              <a:t>操作</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zh-CN" altLang="en-US" dirty="0"/>
              <a:t>连接相机</a:t>
            </a:r>
            <a:endParaRPr lang="en-US" dirty="0"/>
          </a:p>
        </p:txBody>
      </p:sp>
      <p:pic>
        <p:nvPicPr>
          <p:cNvPr id="5" name="图片 4">
            <a:extLst>
              <a:ext uri="{FF2B5EF4-FFF2-40B4-BE49-F238E27FC236}">
                <a16:creationId xmlns:a16="http://schemas.microsoft.com/office/drawing/2014/main" id="{E4D4DA6C-E5C2-47DD-9D8C-9E87F7D7297E}"/>
              </a:ext>
            </a:extLst>
          </p:cNvPr>
          <p:cNvPicPr>
            <a:picLocks noChangeAspect="1"/>
          </p:cNvPicPr>
          <p:nvPr/>
        </p:nvPicPr>
        <p:blipFill>
          <a:blip r:embed="rId2"/>
          <a:stretch>
            <a:fillRect/>
          </a:stretch>
        </p:blipFill>
        <p:spPr>
          <a:xfrm>
            <a:off x="5200077" y="1623409"/>
            <a:ext cx="6283392" cy="4133602"/>
          </a:xfrm>
          <a:prstGeom prst="rect">
            <a:avLst/>
          </a:prstGeom>
        </p:spPr>
      </p:pic>
    </p:spTree>
    <p:extLst>
      <p:ext uri="{BB962C8B-B14F-4D97-AF65-F5344CB8AC3E}">
        <p14:creationId xmlns:p14="http://schemas.microsoft.com/office/powerpoint/2010/main" val="256849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8</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6" y="1484313"/>
            <a:ext cx="4427539" cy="4608512"/>
          </a:xfrm>
        </p:spPr>
        <p:txBody>
          <a:bodyPr>
            <a:normAutofit/>
          </a:bodyPr>
          <a:lstStyle/>
          <a:p>
            <a:pPr lvl="1"/>
            <a:r>
              <a:rPr lang="zh-CN" altLang="en-US" dirty="0"/>
              <a:t>扫描相机</a:t>
            </a:r>
            <a:r>
              <a:rPr lang="en-US" altLang="zh-CN" dirty="0"/>
              <a:t>Camera Search</a:t>
            </a:r>
          </a:p>
          <a:p>
            <a:pPr marL="0" lvl="2" indent="0">
              <a:lnSpc>
                <a:spcPct val="110000"/>
              </a:lnSpc>
              <a:buNone/>
            </a:pPr>
            <a:r>
              <a:rPr lang="zh-CN" altLang="zh-CN" dirty="0"/>
              <a:t>点击</a:t>
            </a:r>
            <a:r>
              <a:rPr lang="en-US" altLang="zh-CN" dirty="0"/>
              <a:t>Camera search</a:t>
            </a:r>
            <a:r>
              <a:rPr lang="zh-CN" altLang="zh-CN" dirty="0"/>
              <a:t>添加相机打开添加新相机对话框，在这里用户可以：</a:t>
            </a:r>
          </a:p>
          <a:p>
            <a:pPr lvl="2" fontAlgn="base">
              <a:lnSpc>
                <a:spcPct val="110000"/>
              </a:lnSpc>
              <a:buSzPts val="1200"/>
            </a:pPr>
            <a:r>
              <a:rPr lang="zh-CN" altLang="zh-CN" dirty="0"/>
              <a:t>搜索网络内可用的相机。·</a:t>
            </a:r>
          </a:p>
          <a:p>
            <a:pPr lvl="2" fontAlgn="base">
              <a:lnSpc>
                <a:spcPct val="110000"/>
              </a:lnSpc>
              <a:buSzPts val="1200"/>
            </a:pPr>
            <a:r>
              <a:rPr lang="zh-CN" altLang="zh-CN" dirty="0"/>
              <a:t>编辑已发现相机的</a:t>
            </a:r>
            <a:r>
              <a:rPr lang="en-US" altLang="zh-CN" dirty="0"/>
              <a:t>IP</a:t>
            </a:r>
            <a:r>
              <a:rPr lang="zh-CN" altLang="zh-CN" dirty="0"/>
              <a:t>设置，可查看“设置永久</a:t>
            </a:r>
            <a:r>
              <a:rPr lang="en-US" altLang="zh-CN" dirty="0"/>
              <a:t>IP</a:t>
            </a:r>
            <a:r>
              <a:rPr lang="zh-CN" altLang="zh-CN" dirty="0"/>
              <a:t>地址”的操作。</a:t>
            </a:r>
          </a:p>
          <a:p>
            <a:pPr lvl="1"/>
            <a:endParaRPr lang="en-US" altLang="zh-CN" dirty="0"/>
          </a:p>
          <a:p>
            <a:pPr lvl="1"/>
            <a:r>
              <a:rPr lang="zh-CN" altLang="en-US" dirty="0"/>
              <a:t>连接相机</a:t>
            </a:r>
            <a:r>
              <a:rPr lang="en-US" altLang="zh-CN" dirty="0"/>
              <a:t>Connect</a:t>
            </a:r>
          </a:p>
          <a:p>
            <a:pPr lvl="2" fontAlgn="base">
              <a:lnSpc>
                <a:spcPct val="110000"/>
              </a:lnSpc>
              <a:buSzPts val="1200"/>
            </a:pPr>
            <a:r>
              <a:rPr lang="zh-CN" altLang="en-US" dirty="0"/>
              <a:t>如果相机左侧是蓝色，则可以正常连接，点击</a:t>
            </a:r>
            <a:r>
              <a:rPr lang="en-US" altLang="zh-CN" dirty="0"/>
              <a:t>Connect</a:t>
            </a:r>
            <a:r>
              <a:rPr lang="zh-CN" altLang="en-US" dirty="0"/>
              <a:t>连接相机</a:t>
            </a:r>
            <a:endParaRPr lang="en-US" altLang="zh-CN" dirty="0"/>
          </a:p>
          <a:p>
            <a:pPr lvl="2" fontAlgn="base">
              <a:lnSpc>
                <a:spcPct val="110000"/>
              </a:lnSpc>
              <a:buSzPts val="1200"/>
            </a:pPr>
            <a:r>
              <a:rPr lang="zh-CN" altLang="en-US" dirty="0"/>
              <a:t>如果相机左侧颜色是黄色，一般是因为相机和电脑不在同一个</a:t>
            </a:r>
            <a:r>
              <a:rPr lang="en-US" altLang="zh-CN" dirty="0"/>
              <a:t>IP</a:t>
            </a:r>
            <a:r>
              <a:rPr lang="zh-CN" altLang="en-US" dirty="0"/>
              <a:t>网段，参考下节的修改</a:t>
            </a:r>
            <a:r>
              <a:rPr lang="en-US" altLang="zh-CN" dirty="0"/>
              <a:t>IP</a:t>
            </a:r>
            <a:r>
              <a:rPr lang="zh-CN" altLang="en-US" dirty="0"/>
              <a:t>地址</a:t>
            </a:r>
            <a:endParaRPr lang="en-US" altLang="zh-CN" dirty="0"/>
          </a:p>
          <a:p>
            <a:pPr marL="0" lvl="2" indent="0">
              <a:buNone/>
            </a:pPr>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2 Stream Setup</a:t>
            </a:r>
            <a:r>
              <a:rPr lang="zh-CN" altLang="en-US" dirty="0"/>
              <a:t>操作</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en-US" altLang="zh-CN" dirty="0"/>
              <a:t>Cameras</a:t>
            </a:r>
            <a:r>
              <a:rPr lang="zh-CN" altLang="en-US" dirty="0"/>
              <a:t>相机</a:t>
            </a:r>
            <a:endParaRPr lang="en-US" dirty="0"/>
          </a:p>
        </p:txBody>
      </p:sp>
      <p:pic>
        <p:nvPicPr>
          <p:cNvPr id="9" name="图片 8">
            <a:extLst>
              <a:ext uri="{FF2B5EF4-FFF2-40B4-BE49-F238E27FC236}">
                <a16:creationId xmlns:a16="http://schemas.microsoft.com/office/drawing/2014/main" id="{9ED4F2A5-85C2-49B8-B184-FD1A69977598}"/>
              </a:ext>
            </a:extLst>
          </p:cNvPr>
          <p:cNvPicPr/>
          <p:nvPr/>
        </p:nvPicPr>
        <p:blipFill>
          <a:blip r:embed="rId2"/>
          <a:stretch>
            <a:fillRect/>
          </a:stretch>
        </p:blipFill>
        <p:spPr>
          <a:xfrm>
            <a:off x="5150996" y="1791960"/>
            <a:ext cx="6216650" cy="1487805"/>
          </a:xfrm>
          <a:prstGeom prst="rect">
            <a:avLst/>
          </a:prstGeom>
        </p:spPr>
      </p:pic>
      <p:pic>
        <p:nvPicPr>
          <p:cNvPr id="10" name="图片 9">
            <a:extLst>
              <a:ext uri="{FF2B5EF4-FFF2-40B4-BE49-F238E27FC236}">
                <a16:creationId xmlns:a16="http://schemas.microsoft.com/office/drawing/2014/main" id="{616D3590-EEF3-4152-BDD3-7387F19FAE02}"/>
              </a:ext>
            </a:extLst>
          </p:cNvPr>
          <p:cNvPicPr/>
          <p:nvPr/>
        </p:nvPicPr>
        <p:blipFill>
          <a:blip r:embed="rId3"/>
          <a:stretch>
            <a:fillRect/>
          </a:stretch>
        </p:blipFill>
        <p:spPr>
          <a:xfrm>
            <a:off x="5135464" y="3687206"/>
            <a:ext cx="6324600" cy="1485265"/>
          </a:xfrm>
          <a:prstGeom prst="rect">
            <a:avLst/>
          </a:prstGeom>
        </p:spPr>
      </p:pic>
      <p:pic>
        <p:nvPicPr>
          <p:cNvPr id="11" name="图片 10">
            <a:extLst>
              <a:ext uri="{FF2B5EF4-FFF2-40B4-BE49-F238E27FC236}">
                <a16:creationId xmlns:a16="http://schemas.microsoft.com/office/drawing/2014/main" id="{AB13EA91-0303-4E12-AFA5-DC1AB5D3E819}"/>
              </a:ext>
            </a:extLst>
          </p:cNvPr>
          <p:cNvPicPr>
            <a:picLocks noChangeAspect="1"/>
          </p:cNvPicPr>
          <p:nvPr/>
        </p:nvPicPr>
        <p:blipFill>
          <a:blip r:embed="rId4"/>
          <a:stretch>
            <a:fillRect/>
          </a:stretch>
        </p:blipFill>
        <p:spPr>
          <a:xfrm>
            <a:off x="5131265" y="5274960"/>
            <a:ext cx="964735" cy="634858"/>
          </a:xfrm>
          <a:prstGeom prst="rect">
            <a:avLst/>
          </a:prstGeom>
        </p:spPr>
      </p:pic>
    </p:spTree>
    <p:extLst>
      <p:ext uri="{BB962C8B-B14F-4D97-AF65-F5344CB8AC3E}">
        <p14:creationId xmlns:p14="http://schemas.microsoft.com/office/powerpoint/2010/main" val="325446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6FEEAB7-B8D6-43D5-B847-CAC772653A05}"/>
              </a:ext>
            </a:extLst>
          </p:cNvPr>
          <p:cNvSpPr>
            <a:spLocks noGrp="1"/>
          </p:cNvSpPr>
          <p:nvPr>
            <p:ph type="ftr" sz="quarter" idx="15"/>
          </p:nvPr>
        </p:nvSpPr>
        <p:spPr bwMode="gray">
          <a:xfrm>
            <a:off x="731837" y="6453188"/>
            <a:ext cx="8928101" cy="404811"/>
          </a:xfrm>
        </p:spPr>
        <p:txBody>
          <a:bodyPr wrap="none" anchor="t">
            <a:normAutofit/>
          </a:bodyPr>
          <a:lstStyle/>
          <a:p>
            <a:pPr>
              <a:spcAft>
                <a:spcPts val="600"/>
              </a:spcAft>
            </a:pPr>
            <a:r>
              <a:rPr lang="en-US" noProof="0"/>
              <a:t>Presentation Title, Speaker, Location</a:t>
            </a:r>
          </a:p>
        </p:txBody>
      </p:sp>
      <p:sp>
        <p:nvSpPr>
          <p:cNvPr id="4" name="Foliennummernplatzhalter 3">
            <a:extLst>
              <a:ext uri="{FF2B5EF4-FFF2-40B4-BE49-F238E27FC236}">
                <a16:creationId xmlns:a16="http://schemas.microsoft.com/office/drawing/2014/main" id="{EB864B34-9CC7-4059-9432-2E359D963C63}"/>
              </a:ext>
            </a:extLst>
          </p:cNvPr>
          <p:cNvSpPr>
            <a:spLocks noGrp="1"/>
          </p:cNvSpPr>
          <p:nvPr>
            <p:ph type="sldNum" sz="quarter" idx="16"/>
          </p:nvPr>
        </p:nvSpPr>
        <p:spPr bwMode="gray">
          <a:xfrm>
            <a:off x="10920102" y="6453188"/>
            <a:ext cx="540061" cy="404812"/>
          </a:xfrm>
        </p:spPr>
        <p:txBody>
          <a:bodyPr wrap="none" anchor="t">
            <a:normAutofit/>
          </a:bodyPr>
          <a:lstStyle/>
          <a:p>
            <a:pPr>
              <a:spcAft>
                <a:spcPts val="600"/>
              </a:spcAft>
            </a:pPr>
            <a:fld id="{226D7710-438E-4161-93C9-3F9A4222BCCB}" type="slidenum">
              <a:rPr lang="en-US" noProof="0" smtClean="0"/>
              <a:pPr>
                <a:spcAft>
                  <a:spcPts val="600"/>
                </a:spcAft>
              </a:pPr>
              <a:t>9</a:t>
            </a:fld>
            <a:endParaRPr lang="en-US" noProof="0"/>
          </a:p>
        </p:txBody>
      </p:sp>
      <p:sp>
        <p:nvSpPr>
          <p:cNvPr id="8" name="Textplatzhalter 7">
            <a:extLst>
              <a:ext uri="{FF2B5EF4-FFF2-40B4-BE49-F238E27FC236}">
                <a16:creationId xmlns:a16="http://schemas.microsoft.com/office/drawing/2014/main" id="{361EBA37-142E-4833-A965-D75A279690E1}"/>
              </a:ext>
            </a:extLst>
          </p:cNvPr>
          <p:cNvSpPr>
            <a:spLocks noGrp="1"/>
          </p:cNvSpPr>
          <p:nvPr>
            <p:ph type="body" sz="quarter" idx="17"/>
          </p:nvPr>
        </p:nvSpPr>
        <p:spPr bwMode="gray">
          <a:xfrm>
            <a:off x="731836" y="1484313"/>
            <a:ext cx="4427539" cy="4608512"/>
          </a:xfrm>
        </p:spPr>
        <p:txBody>
          <a:bodyPr>
            <a:normAutofit/>
          </a:bodyPr>
          <a:lstStyle/>
          <a:p>
            <a:pPr lvl="1"/>
            <a:r>
              <a:rPr lang="zh-CN" altLang="en-US" dirty="0"/>
              <a:t>设置</a:t>
            </a:r>
            <a:r>
              <a:rPr lang="en-US" altLang="zh-CN" dirty="0"/>
              <a:t>IP</a:t>
            </a:r>
          </a:p>
          <a:p>
            <a:pPr marL="0" lvl="2" indent="0">
              <a:buNone/>
            </a:pPr>
            <a:r>
              <a:rPr lang="zh-CN" altLang="en-US" dirty="0"/>
              <a:t>可以临时修改</a:t>
            </a:r>
            <a:r>
              <a:rPr lang="en-US" altLang="zh-CN" dirty="0"/>
              <a:t>IP</a:t>
            </a:r>
            <a:r>
              <a:rPr lang="zh-CN" altLang="en-US" dirty="0"/>
              <a:t>和永久</a:t>
            </a:r>
            <a:r>
              <a:rPr lang="en-US" altLang="zh-CN" dirty="0"/>
              <a:t>IP</a:t>
            </a:r>
            <a:r>
              <a:rPr lang="zh-CN" altLang="en-US" dirty="0"/>
              <a:t>地址</a:t>
            </a:r>
            <a:endParaRPr lang="en-US" altLang="zh-CN" dirty="0"/>
          </a:p>
          <a:p>
            <a:pPr lvl="2"/>
            <a:r>
              <a:rPr lang="zh-CN" altLang="en-US" dirty="0"/>
              <a:t>在设备列表中选择该相机。</a:t>
            </a:r>
          </a:p>
          <a:p>
            <a:pPr lvl="2"/>
            <a:r>
              <a:rPr lang="zh-CN" altLang="en-US" dirty="0"/>
              <a:t>点击在</a:t>
            </a:r>
            <a:r>
              <a:rPr lang="en-US" altLang="zh-CN" dirty="0"/>
              <a:t>Connect</a:t>
            </a:r>
            <a:r>
              <a:rPr lang="zh-CN" altLang="en-US" dirty="0"/>
              <a:t>旁边的点状标志，单击</a:t>
            </a:r>
            <a:r>
              <a:rPr lang="en-US" altLang="zh-CN" dirty="0"/>
              <a:t>IP Settings</a:t>
            </a:r>
            <a:r>
              <a:rPr lang="zh-CN" altLang="en-US" dirty="0"/>
              <a:t>。下图所示。</a:t>
            </a:r>
            <a:endParaRPr lang="en-US" altLang="zh-CN" dirty="0"/>
          </a:p>
          <a:p>
            <a:pPr lvl="2">
              <a:lnSpc>
                <a:spcPct val="150000"/>
              </a:lnSpc>
            </a:pPr>
            <a:r>
              <a:rPr lang="zh-CN" altLang="en-US" dirty="0"/>
              <a:t>在弹出的对话框中修改</a:t>
            </a:r>
            <a:r>
              <a:rPr lang="en-US" altLang="zh-CN" dirty="0"/>
              <a:t>IP</a:t>
            </a:r>
            <a:r>
              <a:rPr lang="zh-CN" altLang="en-US" dirty="0"/>
              <a:t>地址</a:t>
            </a:r>
            <a:endParaRPr lang="en-US" altLang="zh-CN" dirty="0"/>
          </a:p>
          <a:p>
            <a:pPr lvl="3">
              <a:lnSpc>
                <a:spcPct val="150000"/>
              </a:lnSpc>
            </a:pPr>
            <a:r>
              <a:rPr lang="zh-CN" altLang="en-US" dirty="0">
                <a:solidFill>
                  <a:srgbClr val="FF0000"/>
                </a:solidFill>
              </a:rPr>
              <a:t>①</a:t>
            </a:r>
            <a:r>
              <a:rPr lang="zh-CN" altLang="en-US" dirty="0"/>
              <a:t>处修改临时</a:t>
            </a:r>
            <a:r>
              <a:rPr lang="en-US" altLang="zh-CN" dirty="0"/>
              <a:t>IP</a:t>
            </a:r>
            <a:r>
              <a:rPr lang="zh-CN" altLang="en-US" dirty="0"/>
              <a:t>，断电重启后恢复到原来</a:t>
            </a:r>
            <a:r>
              <a:rPr lang="en-US" altLang="zh-CN" dirty="0"/>
              <a:t>IP</a:t>
            </a:r>
            <a:r>
              <a:rPr lang="zh-CN" altLang="en-US" dirty="0"/>
              <a:t>地址。</a:t>
            </a:r>
            <a:endParaRPr lang="en-US" altLang="zh-CN" dirty="0"/>
          </a:p>
          <a:p>
            <a:pPr lvl="3">
              <a:lnSpc>
                <a:spcPct val="150000"/>
              </a:lnSpc>
            </a:pPr>
            <a:r>
              <a:rPr lang="zh-CN" altLang="en-US" dirty="0">
                <a:solidFill>
                  <a:srgbClr val="FF0000"/>
                </a:solidFill>
              </a:rPr>
              <a:t>②</a:t>
            </a:r>
            <a:r>
              <a:rPr lang="zh-CN" altLang="en-US" dirty="0"/>
              <a:t>处修改永久性</a:t>
            </a:r>
            <a:r>
              <a:rPr lang="en-US" altLang="zh-CN" dirty="0"/>
              <a:t>IP</a:t>
            </a:r>
            <a:r>
              <a:rPr lang="zh-CN" altLang="en-US" dirty="0"/>
              <a:t>地址，即使断电重启也可以保存（需要在</a:t>
            </a:r>
            <a:r>
              <a:rPr lang="en-US" altLang="zh-CN" dirty="0"/>
              <a:t>Connect</a:t>
            </a:r>
            <a:r>
              <a:rPr lang="zh-CN" altLang="en-US" dirty="0"/>
              <a:t>状态下设置）。</a:t>
            </a:r>
          </a:p>
          <a:p>
            <a:pPr lvl="2"/>
            <a:endParaRPr lang="zh-CN" altLang="zh-CN" dirty="0"/>
          </a:p>
        </p:txBody>
      </p:sp>
      <p:sp>
        <p:nvSpPr>
          <p:cNvPr id="6" name="Titel 5">
            <a:extLst>
              <a:ext uri="{FF2B5EF4-FFF2-40B4-BE49-F238E27FC236}">
                <a16:creationId xmlns:a16="http://schemas.microsoft.com/office/drawing/2014/main" id="{B70CC178-3E6F-475C-913E-366F424671D9}"/>
              </a:ext>
            </a:extLst>
          </p:cNvPr>
          <p:cNvSpPr>
            <a:spLocks noGrp="1"/>
          </p:cNvSpPr>
          <p:nvPr>
            <p:ph type="title"/>
          </p:nvPr>
        </p:nvSpPr>
        <p:spPr bwMode="gray">
          <a:xfrm>
            <a:off x="731838" y="473074"/>
            <a:ext cx="8027987" cy="360000"/>
          </a:xfrm>
        </p:spPr>
        <p:txBody>
          <a:bodyPr anchor="t">
            <a:normAutofit/>
          </a:bodyPr>
          <a:lstStyle/>
          <a:p>
            <a:r>
              <a:rPr lang="en-US" altLang="zh-CN" dirty="0"/>
              <a:t>2 Stream Setup</a:t>
            </a:r>
            <a:r>
              <a:rPr lang="zh-CN" altLang="en-US" dirty="0"/>
              <a:t>操作</a:t>
            </a:r>
            <a:endParaRPr lang="en-US" altLang="zh-CN" dirty="0"/>
          </a:p>
        </p:txBody>
      </p:sp>
      <p:sp>
        <p:nvSpPr>
          <p:cNvPr id="7" name="Untertitel 6">
            <a:extLst>
              <a:ext uri="{FF2B5EF4-FFF2-40B4-BE49-F238E27FC236}">
                <a16:creationId xmlns:a16="http://schemas.microsoft.com/office/drawing/2014/main" id="{020670C0-6FD9-44A1-B414-0691777FC1D1}"/>
              </a:ext>
            </a:extLst>
          </p:cNvPr>
          <p:cNvSpPr>
            <a:spLocks noGrp="1"/>
          </p:cNvSpPr>
          <p:nvPr>
            <p:ph type="subTitle" idx="1"/>
          </p:nvPr>
        </p:nvSpPr>
        <p:spPr bwMode="gray">
          <a:xfrm>
            <a:off x="731839" y="833075"/>
            <a:ext cx="8027986" cy="290876"/>
          </a:xfrm>
        </p:spPr>
        <p:txBody>
          <a:bodyPr>
            <a:normAutofit/>
          </a:bodyPr>
          <a:lstStyle/>
          <a:p>
            <a:r>
              <a:rPr lang="en-US" altLang="zh-CN" dirty="0"/>
              <a:t>Cameras</a:t>
            </a:r>
            <a:r>
              <a:rPr lang="zh-CN" altLang="en-US" dirty="0"/>
              <a:t>相机</a:t>
            </a:r>
            <a:endParaRPr lang="en-US" altLang="zh-CN" dirty="0"/>
          </a:p>
          <a:p>
            <a:endParaRPr lang="en-US" dirty="0"/>
          </a:p>
        </p:txBody>
      </p:sp>
      <p:pic>
        <p:nvPicPr>
          <p:cNvPr id="9" name="图片 8">
            <a:extLst>
              <a:ext uri="{FF2B5EF4-FFF2-40B4-BE49-F238E27FC236}">
                <a16:creationId xmlns:a16="http://schemas.microsoft.com/office/drawing/2014/main" id="{6FC6D56E-DFAB-487A-B84A-D2786B495D7B}"/>
              </a:ext>
            </a:extLst>
          </p:cNvPr>
          <p:cNvPicPr/>
          <p:nvPr/>
        </p:nvPicPr>
        <p:blipFill>
          <a:blip r:embed="rId2"/>
          <a:stretch>
            <a:fillRect/>
          </a:stretch>
        </p:blipFill>
        <p:spPr>
          <a:xfrm>
            <a:off x="5184702" y="1098777"/>
            <a:ext cx="6178550" cy="2947035"/>
          </a:xfrm>
          <a:prstGeom prst="rect">
            <a:avLst/>
          </a:prstGeom>
        </p:spPr>
      </p:pic>
      <p:pic>
        <p:nvPicPr>
          <p:cNvPr id="10" name="图片 9">
            <a:extLst>
              <a:ext uri="{FF2B5EF4-FFF2-40B4-BE49-F238E27FC236}">
                <a16:creationId xmlns:a16="http://schemas.microsoft.com/office/drawing/2014/main" id="{545A2AAE-55EC-49A6-9ED8-A9C8ACA4EC39}"/>
              </a:ext>
            </a:extLst>
          </p:cNvPr>
          <p:cNvPicPr/>
          <p:nvPr/>
        </p:nvPicPr>
        <p:blipFill>
          <a:blip r:embed="rId3"/>
          <a:stretch>
            <a:fillRect/>
          </a:stretch>
        </p:blipFill>
        <p:spPr>
          <a:xfrm>
            <a:off x="6877077" y="2531267"/>
            <a:ext cx="2735161" cy="3902329"/>
          </a:xfrm>
          <a:prstGeom prst="rect">
            <a:avLst/>
          </a:prstGeom>
        </p:spPr>
      </p:pic>
    </p:spTree>
    <p:extLst>
      <p:ext uri="{BB962C8B-B14F-4D97-AF65-F5344CB8AC3E}">
        <p14:creationId xmlns:p14="http://schemas.microsoft.com/office/powerpoint/2010/main" val="123449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ICK">
  <a:themeElements>
    <a:clrScheme name="SICK">
      <a:dk1>
        <a:sysClr val="windowText" lastClr="000000"/>
      </a:dk1>
      <a:lt1>
        <a:sysClr val="window" lastClr="FFFFFF"/>
      </a:lt1>
      <a:dk2>
        <a:srgbClr val="F39200"/>
      </a:dk2>
      <a:lt2>
        <a:srgbClr val="007CC1"/>
      </a:lt2>
      <a:accent1>
        <a:srgbClr val="42494C"/>
      </a:accent1>
      <a:accent2>
        <a:srgbClr val="737F85"/>
      </a:accent2>
      <a:accent3>
        <a:srgbClr val="A6B0BA"/>
      </a:accent3>
      <a:accent4>
        <a:srgbClr val="63B017"/>
      </a:accent4>
      <a:accent5>
        <a:srgbClr val="F5C413"/>
      </a:accent5>
      <a:accent6>
        <a:srgbClr val="EA0823"/>
      </a:accent6>
      <a:hlink>
        <a:srgbClr val="F39200"/>
      </a:hlink>
      <a:folHlink>
        <a:srgbClr val="F39200"/>
      </a:folHlink>
    </a:clrScheme>
    <a:fontScheme name="SICK">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accent2"/>
        </a:solidFill>
        <a:ln>
          <a:noFill/>
        </a:ln>
      </a:spPr>
      <a:bodyPr lIns="72000" tIns="72000" rIns="72000" bIns="72000" rtlCol="0" anchor="ctr"/>
      <a:lstStyle>
        <a:defPPr algn="ctr">
          <a:defRPr sz="120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44000" indent="-144000" algn="l">
          <a:buClr>
            <a:schemeClr val="bg2"/>
          </a:buClr>
          <a:buFont typeface="Open Sans" panose="020B0606030504020204" pitchFamily="34" charset="0"/>
          <a:buChar char="›"/>
          <a:defRPr sz="1200" dirty="0" err="1" smtClean="0"/>
        </a:defPPr>
      </a:lstStyle>
    </a:txDef>
  </a:objectDefaults>
  <a:extraClrSchemeLst/>
  <a:extLst>
    <a:ext uri="{05A4C25C-085E-4340-85A3-A5531E510DB2}">
      <thm15:themeFamily xmlns:thm15="http://schemas.microsoft.com/office/thememl/2012/main" name="SICK_SLIDE_LIBRARY_05_EXP" id="{764BBD20-EF70-8B4D-B121-1B2BC81AB909}" vid="{CB633AC9-4744-8A42-8185-F2B7DE4E1184}"/>
    </a:ext>
  </a:extLst>
</a:theme>
</file>

<file path=ppt/theme/theme2.xml><?xml version="1.0" encoding="utf-8"?>
<a:theme xmlns:a="http://schemas.openxmlformats.org/drawingml/2006/main" name="Office">
  <a:themeElements>
    <a:clrScheme name="SICK">
      <a:dk1>
        <a:sysClr val="windowText" lastClr="000000"/>
      </a:dk1>
      <a:lt1>
        <a:sysClr val="window" lastClr="FFFFFF"/>
      </a:lt1>
      <a:dk2>
        <a:srgbClr val="F39200"/>
      </a:dk2>
      <a:lt2>
        <a:srgbClr val="007CC1"/>
      </a:lt2>
      <a:accent1>
        <a:srgbClr val="323C43"/>
      </a:accent1>
      <a:accent2>
        <a:srgbClr val="697987"/>
      </a:accent2>
      <a:accent3>
        <a:srgbClr val="B4BEC5"/>
      </a:accent3>
      <a:accent4>
        <a:srgbClr val="63B017"/>
      </a:accent4>
      <a:accent5>
        <a:srgbClr val="F5C413"/>
      </a:accent5>
      <a:accent6>
        <a:srgbClr val="EA0823"/>
      </a:accent6>
      <a:hlink>
        <a:srgbClr val="F39200"/>
      </a:hlink>
      <a:folHlink>
        <a:srgbClr val="F39200"/>
      </a:folHlink>
    </a:clrScheme>
    <a:fontScheme name="SICK">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accent2"/>
        </a:solidFill>
        <a:ln>
          <a:noFill/>
        </a:ln>
      </a:spPr>
      <a:bodyPr lIns="72000" tIns="72000" rIns="72000" bIns="72000" rtlCol="0" anchor="ctr"/>
      <a:lstStyle>
        <a:defPPr algn="ctr">
          <a:defRPr sz="120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44000" indent="-144000" algn="l">
          <a:buClr>
            <a:schemeClr val="bg2"/>
          </a:buClr>
          <a:buFont typeface="Open Sans" panose="020B0606030504020204" pitchFamily="34" charset="0"/>
          <a:buChar char="›"/>
          <a:defRPr sz="10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SICK">
      <a:dk1>
        <a:sysClr val="windowText" lastClr="000000"/>
      </a:dk1>
      <a:lt1>
        <a:sysClr val="window" lastClr="FFFFFF"/>
      </a:lt1>
      <a:dk2>
        <a:srgbClr val="F39200"/>
      </a:dk2>
      <a:lt2>
        <a:srgbClr val="007CC1"/>
      </a:lt2>
      <a:accent1>
        <a:srgbClr val="323C43"/>
      </a:accent1>
      <a:accent2>
        <a:srgbClr val="697987"/>
      </a:accent2>
      <a:accent3>
        <a:srgbClr val="B4BEC5"/>
      </a:accent3>
      <a:accent4>
        <a:srgbClr val="63B017"/>
      </a:accent4>
      <a:accent5>
        <a:srgbClr val="F5C413"/>
      </a:accent5>
      <a:accent6>
        <a:srgbClr val="EA0823"/>
      </a:accent6>
      <a:hlink>
        <a:srgbClr val="F39200"/>
      </a:hlink>
      <a:folHlink>
        <a:srgbClr val="F39200"/>
      </a:folHlink>
    </a:clrScheme>
    <a:fontScheme name="SICK">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accent2"/>
        </a:solidFill>
        <a:ln>
          <a:noFill/>
        </a:ln>
      </a:spPr>
      <a:bodyPr lIns="72000" tIns="72000" rIns="72000" bIns="72000" rtlCol="0" anchor="ctr"/>
      <a:lstStyle>
        <a:defPPr algn="ctr">
          <a:defRPr sz="120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44000" indent="-144000" algn="l">
          <a:buClr>
            <a:schemeClr val="bg2"/>
          </a:buClr>
          <a:buFont typeface="Open Sans" panose="020B0606030504020204" pitchFamily="34" charset="0"/>
          <a:buChar char="›"/>
          <a:defRPr sz="10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UI/customUI.xml><?xml version="1.0" encoding="utf-8"?>
<customUI xmlns="http://schemas.microsoft.com/office/2006/01/customui">
  <commands>
    <command idMso="ViewSlideMasterView" enabled="false"/>
    <command idMso="BulletsGallery" enabled="false"/>
    <command idMso="NumberingGallery" enabled="false"/>
  </commands>
  <ribbon startFromScratch="false">
	</ribbon>
</customUI>
</file>

<file path=docProps/app.xml><?xml version="1.0" encoding="utf-8"?>
<Properties xmlns="http://schemas.openxmlformats.org/officeDocument/2006/extended-properties" xmlns:vt="http://schemas.openxmlformats.org/officeDocument/2006/docPropsVTypes">
  <Template>SICK</Template>
  <TotalTime>3430</TotalTime>
  <Words>7030</Words>
  <Application>Microsoft Office PowerPoint</Application>
  <PresentationFormat>宽屏</PresentationFormat>
  <Paragraphs>790</Paragraphs>
  <Slides>61</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61</vt:i4>
      </vt:variant>
    </vt:vector>
  </HeadingPairs>
  <TitlesOfParts>
    <vt:vector size="66" baseType="lpstr">
      <vt:lpstr>Times New Roman</vt:lpstr>
      <vt:lpstr>Open Sans</vt:lpstr>
      <vt:lpstr>等线</vt:lpstr>
      <vt:lpstr>Arial</vt:lpstr>
      <vt:lpstr>SICK</vt:lpstr>
      <vt:lpstr>Stream Setup 软件使用培训</vt:lpstr>
      <vt:lpstr>Agenda</vt:lpstr>
      <vt:lpstr>Stream Setup概述</vt:lpstr>
      <vt:lpstr>Stream Setup概述</vt:lpstr>
      <vt:lpstr>Stream Setup概述</vt:lpstr>
      <vt:lpstr>Stream Setup概述</vt:lpstr>
      <vt:lpstr>2 Stream Setup操作</vt:lpstr>
      <vt:lpstr>2 Stream Setup操作</vt:lpstr>
      <vt:lpstr>2 Stream Setup操作</vt:lpstr>
      <vt:lpstr>2 Stream Setup操作</vt:lpstr>
      <vt:lpstr>2 Stream Setup操作</vt:lpstr>
      <vt:lpstr>2 Stream Setup操作</vt:lpstr>
      <vt:lpstr>2 Stream Setup操作</vt:lpstr>
      <vt:lpstr>2 Stream Setup操作</vt:lpstr>
      <vt:lpstr>2 Stream Setup操作</vt:lpstr>
      <vt:lpstr>2 Stream Setup操作</vt:lpstr>
      <vt:lpstr>2 Stream Setup操作</vt:lpstr>
      <vt:lpstr>3 标定</vt:lpstr>
      <vt:lpstr>3 标定</vt:lpstr>
      <vt:lpstr>3 标定</vt:lpstr>
      <vt:lpstr>3 标定</vt:lpstr>
      <vt:lpstr>3 标定</vt:lpstr>
      <vt:lpstr>3 标定</vt:lpstr>
      <vt:lpstr>3 标定</vt:lpstr>
      <vt:lpstr>3 标定</vt:lpstr>
      <vt:lpstr>3 标定</vt:lpstr>
      <vt:lpstr>3 标定</vt:lpstr>
      <vt:lpstr>3 标定</vt:lpstr>
      <vt:lpstr>锯齿标定</vt:lpstr>
      <vt:lpstr>锯齿标定</vt:lpstr>
      <vt:lpstr>锯齿标定</vt:lpstr>
      <vt:lpstr>锯齿标定</vt:lpstr>
      <vt:lpstr>锯齿标定</vt:lpstr>
      <vt:lpstr>锯齿标定</vt:lpstr>
      <vt:lpstr>锯齿标定</vt:lpstr>
      <vt:lpstr>锯齿标定</vt:lpstr>
      <vt:lpstr>锯齿标定</vt:lpstr>
      <vt:lpstr>锯齿标定</vt:lpstr>
      <vt:lpstr>锯齿标定</vt:lpstr>
      <vt:lpstr>锯齿标定</vt:lpstr>
      <vt:lpstr>锯齿标定</vt:lpstr>
      <vt:lpstr>锯齿标定</vt:lpstr>
      <vt:lpstr>锯齿标定</vt:lpstr>
      <vt:lpstr>锯齿标定</vt:lpstr>
      <vt:lpstr>锯齿标定</vt:lpstr>
      <vt:lpstr>点阵标定</vt:lpstr>
      <vt:lpstr>点阵标定</vt:lpstr>
      <vt:lpstr>点阵标定</vt:lpstr>
      <vt:lpstr>点阵标定</vt:lpstr>
      <vt:lpstr>点阵标定</vt:lpstr>
      <vt:lpstr>点阵标定</vt:lpstr>
      <vt:lpstr>点阵标定</vt:lpstr>
      <vt:lpstr>点阵标定</vt:lpstr>
      <vt:lpstr>点阵标定</vt:lpstr>
      <vt:lpstr>点阵标定</vt:lpstr>
      <vt:lpstr>点阵标定</vt:lpstr>
      <vt:lpstr>点阵标定</vt:lpstr>
      <vt:lpstr>点阵标定</vt:lpstr>
      <vt:lpstr>应用标定</vt:lpstr>
      <vt:lpstr>点阵标定</vt:lpstr>
      <vt:lpstr>点阵标定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in two lines</dc:title>
  <dc:creator>Microsoft Office User</dc:creator>
  <cp:lastModifiedBy>Jack Hou</cp:lastModifiedBy>
  <cp:revision>283</cp:revision>
  <cp:lastPrinted>2019-01-07T10:07:45Z</cp:lastPrinted>
  <dcterms:created xsi:type="dcterms:W3CDTF">2019-09-05T15:17:57Z</dcterms:created>
  <dcterms:modified xsi:type="dcterms:W3CDTF">2022-08-31T03:37:36Z</dcterms:modified>
</cp:coreProperties>
</file>